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68" r:id="rId3"/>
    <p:sldId id="270" r:id="rId4"/>
    <p:sldId id="266" r:id="rId5"/>
    <p:sldId id="276" r:id="rId6"/>
    <p:sldId id="277" r:id="rId7"/>
    <p:sldId id="275" r:id="rId8"/>
    <p:sldId id="272" r:id="rId9"/>
    <p:sldId id="271" r:id="rId10"/>
    <p:sldId id="273" r:id="rId11"/>
    <p:sldId id="274" r:id="rId12"/>
    <p:sldId id="263" r:id="rId13"/>
    <p:sldId id="262" r:id="rId14"/>
    <p:sldId id="265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54419" autoAdjust="0"/>
  </p:normalViewPr>
  <p:slideViewPr>
    <p:cSldViewPr snapToGrid="0">
      <p:cViewPr varScale="1">
        <p:scale>
          <a:sx n="62" d="100"/>
          <a:sy n="62" d="100"/>
        </p:scale>
        <p:origin x="24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y Frisby (NELC)" userId="e545ea33-bb39-457b-a580-baf6a2ce390f" providerId="ADAL" clId="{8039A3B0-49BB-4F1F-B31D-E048E5482A3C}"/>
    <pc:docChg chg="modSld">
      <pc:chgData name="Tracy Frisby (NELC)" userId="e545ea33-bb39-457b-a580-baf6a2ce390f" providerId="ADAL" clId="{8039A3B0-49BB-4F1F-B31D-E048E5482A3C}" dt="2021-06-17T11:36:00.302" v="12" actId="6549"/>
      <pc:docMkLst>
        <pc:docMk/>
      </pc:docMkLst>
      <pc:sldChg chg="modNotesTx">
        <pc:chgData name="Tracy Frisby (NELC)" userId="e545ea33-bb39-457b-a580-baf6a2ce390f" providerId="ADAL" clId="{8039A3B0-49BB-4F1F-B31D-E048E5482A3C}" dt="2021-06-17T11:35:54.669" v="11" actId="6549"/>
        <pc:sldMkLst>
          <pc:docMk/>
          <pc:sldMk cId="3248105139" sldId="262"/>
        </pc:sldMkLst>
      </pc:sldChg>
      <pc:sldChg chg="modNotesTx">
        <pc:chgData name="Tracy Frisby (NELC)" userId="e545ea33-bb39-457b-a580-baf6a2ce390f" providerId="ADAL" clId="{8039A3B0-49BB-4F1F-B31D-E048E5482A3C}" dt="2021-06-17T11:35:50.419" v="10" actId="6549"/>
        <pc:sldMkLst>
          <pc:docMk/>
          <pc:sldMk cId="396138863" sldId="263"/>
        </pc:sldMkLst>
      </pc:sldChg>
      <pc:sldChg chg="modNotesTx">
        <pc:chgData name="Tracy Frisby (NELC)" userId="e545ea33-bb39-457b-a580-baf6a2ce390f" providerId="ADAL" clId="{8039A3B0-49BB-4F1F-B31D-E048E5482A3C}" dt="2021-06-17T11:36:00.302" v="12" actId="6549"/>
        <pc:sldMkLst>
          <pc:docMk/>
          <pc:sldMk cId="348902138" sldId="265"/>
        </pc:sldMkLst>
      </pc:sldChg>
      <pc:sldChg chg="modNotesTx">
        <pc:chgData name="Tracy Frisby (NELC)" userId="e545ea33-bb39-457b-a580-baf6a2ce390f" providerId="ADAL" clId="{8039A3B0-49BB-4F1F-B31D-E048E5482A3C}" dt="2021-06-17T11:35:18.535" v="3" actId="6549"/>
        <pc:sldMkLst>
          <pc:docMk/>
          <pc:sldMk cId="3901181112" sldId="266"/>
        </pc:sldMkLst>
      </pc:sldChg>
      <pc:sldChg chg="modNotesTx">
        <pc:chgData name="Tracy Frisby (NELC)" userId="e545ea33-bb39-457b-a580-baf6a2ce390f" providerId="ADAL" clId="{8039A3B0-49BB-4F1F-B31D-E048E5482A3C}" dt="2021-06-17T11:35:10.692" v="1" actId="6549"/>
        <pc:sldMkLst>
          <pc:docMk/>
          <pc:sldMk cId="972377927" sldId="268"/>
        </pc:sldMkLst>
      </pc:sldChg>
      <pc:sldChg chg="modNotesTx">
        <pc:chgData name="Tracy Frisby (NELC)" userId="e545ea33-bb39-457b-a580-baf6a2ce390f" providerId="ADAL" clId="{8039A3B0-49BB-4F1F-B31D-E048E5482A3C}" dt="2021-06-17T11:35:06.136" v="0" actId="6549"/>
        <pc:sldMkLst>
          <pc:docMk/>
          <pc:sldMk cId="1937737038" sldId="269"/>
        </pc:sldMkLst>
      </pc:sldChg>
      <pc:sldChg chg="modNotesTx">
        <pc:chgData name="Tracy Frisby (NELC)" userId="e545ea33-bb39-457b-a580-baf6a2ce390f" providerId="ADAL" clId="{8039A3B0-49BB-4F1F-B31D-E048E5482A3C}" dt="2021-06-17T11:35:14.252" v="2" actId="6549"/>
        <pc:sldMkLst>
          <pc:docMk/>
          <pc:sldMk cId="747886658" sldId="270"/>
        </pc:sldMkLst>
      </pc:sldChg>
      <pc:sldChg chg="modNotesTx">
        <pc:chgData name="Tracy Frisby (NELC)" userId="e545ea33-bb39-457b-a580-baf6a2ce390f" providerId="ADAL" clId="{8039A3B0-49BB-4F1F-B31D-E048E5482A3C}" dt="2021-06-17T11:35:40.319" v="8" actId="6549"/>
        <pc:sldMkLst>
          <pc:docMk/>
          <pc:sldMk cId="1039298116" sldId="271"/>
        </pc:sldMkLst>
      </pc:sldChg>
      <pc:sldChg chg="modNotesTx">
        <pc:chgData name="Tracy Frisby (NELC)" userId="e545ea33-bb39-457b-a580-baf6a2ce390f" providerId="ADAL" clId="{8039A3B0-49BB-4F1F-B31D-E048E5482A3C}" dt="2021-06-17T11:35:34.785" v="7" actId="6549"/>
        <pc:sldMkLst>
          <pc:docMk/>
          <pc:sldMk cId="1031241078" sldId="272"/>
        </pc:sldMkLst>
      </pc:sldChg>
      <pc:sldChg chg="modNotesTx">
        <pc:chgData name="Tracy Frisby (NELC)" userId="e545ea33-bb39-457b-a580-baf6a2ce390f" providerId="ADAL" clId="{8039A3B0-49BB-4F1F-B31D-E048E5482A3C}" dt="2021-06-17T11:35:43.102" v="9" actId="6549"/>
        <pc:sldMkLst>
          <pc:docMk/>
          <pc:sldMk cId="1410644878" sldId="273"/>
        </pc:sldMkLst>
      </pc:sldChg>
      <pc:sldChg chg="modNotesTx">
        <pc:chgData name="Tracy Frisby (NELC)" userId="e545ea33-bb39-457b-a580-baf6a2ce390f" providerId="ADAL" clId="{8039A3B0-49BB-4F1F-B31D-E048E5482A3C}" dt="2021-06-17T11:35:31.101" v="6" actId="6549"/>
        <pc:sldMkLst>
          <pc:docMk/>
          <pc:sldMk cId="2129814970" sldId="275"/>
        </pc:sldMkLst>
      </pc:sldChg>
      <pc:sldChg chg="modNotesTx">
        <pc:chgData name="Tracy Frisby (NELC)" userId="e545ea33-bb39-457b-a580-baf6a2ce390f" providerId="ADAL" clId="{8039A3B0-49BB-4F1F-B31D-E048E5482A3C}" dt="2021-06-17T11:35:22.119" v="4" actId="6549"/>
        <pc:sldMkLst>
          <pc:docMk/>
          <pc:sldMk cId="1821143351" sldId="276"/>
        </pc:sldMkLst>
      </pc:sldChg>
      <pc:sldChg chg="modNotesTx">
        <pc:chgData name="Tracy Frisby (NELC)" userId="e545ea33-bb39-457b-a580-baf6a2ce390f" providerId="ADAL" clId="{8039A3B0-49BB-4F1F-B31D-E048E5482A3C}" dt="2021-06-17T11:35:26.286" v="5" actId="6549"/>
        <pc:sldMkLst>
          <pc:docMk/>
          <pc:sldMk cId="3199938313" sldId="27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E69A91-2F79-4870-A002-AC9C40F62C1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F5C00E2-EEC7-4D02-8944-2A6FF5EB33CE}">
      <dgm:prSet phldrT="[Text]"/>
      <dgm:spPr/>
      <dgm:t>
        <a:bodyPr/>
        <a:lstStyle/>
        <a:p>
          <a:r>
            <a:rPr lang="en-GB" dirty="0"/>
            <a:t>Budget</a:t>
          </a:r>
        </a:p>
      </dgm:t>
    </dgm:pt>
    <dgm:pt modelId="{754E45D8-444D-45A9-9804-7D0E170CF482}" type="parTrans" cxnId="{42285DF0-4C13-4232-B3F5-E5665978B57A}">
      <dgm:prSet/>
      <dgm:spPr/>
      <dgm:t>
        <a:bodyPr/>
        <a:lstStyle/>
        <a:p>
          <a:endParaRPr lang="en-GB"/>
        </a:p>
      </dgm:t>
    </dgm:pt>
    <dgm:pt modelId="{B8B048B3-1259-4014-A326-ED0A62AC5129}" type="sibTrans" cxnId="{42285DF0-4C13-4232-B3F5-E5665978B57A}">
      <dgm:prSet/>
      <dgm:spPr/>
      <dgm:t>
        <a:bodyPr/>
        <a:lstStyle/>
        <a:p>
          <a:endParaRPr lang="en-GB"/>
        </a:p>
      </dgm:t>
    </dgm:pt>
    <dgm:pt modelId="{DEEE81D3-5826-4ED4-BD1C-84A753199574}">
      <dgm:prSet phldrT="[Text]"/>
      <dgm:spPr/>
      <dgm:t>
        <a:bodyPr/>
        <a:lstStyle/>
        <a:p>
          <a:r>
            <a:rPr lang="en-GB" dirty="0"/>
            <a:t>Venue</a:t>
          </a:r>
        </a:p>
      </dgm:t>
    </dgm:pt>
    <dgm:pt modelId="{90499A91-CBB0-4360-8AD7-D5E121F4F988}" type="parTrans" cxnId="{17CB13FD-5D6E-4606-B867-DD4ADDAED16A}">
      <dgm:prSet/>
      <dgm:spPr/>
      <dgm:t>
        <a:bodyPr/>
        <a:lstStyle/>
        <a:p>
          <a:endParaRPr lang="en-GB"/>
        </a:p>
      </dgm:t>
    </dgm:pt>
    <dgm:pt modelId="{91618098-66E3-4D8A-BCED-749D490AEBD2}" type="sibTrans" cxnId="{17CB13FD-5D6E-4606-B867-DD4ADDAED16A}">
      <dgm:prSet/>
      <dgm:spPr/>
      <dgm:t>
        <a:bodyPr/>
        <a:lstStyle/>
        <a:p>
          <a:endParaRPr lang="en-GB"/>
        </a:p>
      </dgm:t>
    </dgm:pt>
    <dgm:pt modelId="{66D23850-0920-4D81-B5F5-4748A5AC2917}">
      <dgm:prSet phldrT="[Text]"/>
      <dgm:spPr/>
      <dgm:t>
        <a:bodyPr/>
        <a:lstStyle/>
        <a:p>
          <a:r>
            <a:rPr lang="en-GB" dirty="0"/>
            <a:t>Food &amp; Drink</a:t>
          </a:r>
        </a:p>
      </dgm:t>
    </dgm:pt>
    <dgm:pt modelId="{337ECE83-AF63-4FAF-8766-DDE5F39CB447}" type="parTrans" cxnId="{7B049A70-1BC0-42E2-B746-F79813A9113F}">
      <dgm:prSet/>
      <dgm:spPr/>
      <dgm:t>
        <a:bodyPr/>
        <a:lstStyle/>
        <a:p>
          <a:endParaRPr lang="en-GB"/>
        </a:p>
      </dgm:t>
    </dgm:pt>
    <dgm:pt modelId="{EB5AB950-95FD-4C76-9C27-3951DD394BC2}" type="sibTrans" cxnId="{7B049A70-1BC0-42E2-B746-F79813A9113F}">
      <dgm:prSet/>
      <dgm:spPr/>
      <dgm:t>
        <a:bodyPr/>
        <a:lstStyle/>
        <a:p>
          <a:endParaRPr lang="en-GB"/>
        </a:p>
      </dgm:t>
    </dgm:pt>
    <dgm:pt modelId="{D2ECD16B-CD4F-4838-9C72-E8A2CA411EE4}">
      <dgm:prSet phldrT="[Text]"/>
      <dgm:spPr/>
      <dgm:t>
        <a:bodyPr/>
        <a:lstStyle/>
        <a:p>
          <a:r>
            <a:rPr lang="en-GB" dirty="0"/>
            <a:t>Entertainment</a:t>
          </a:r>
        </a:p>
      </dgm:t>
    </dgm:pt>
    <dgm:pt modelId="{22A6A7EA-9577-4144-A762-60532BFAD1F5}" type="parTrans" cxnId="{399F82FD-6111-4FEF-95F0-64CB44492B42}">
      <dgm:prSet/>
      <dgm:spPr/>
      <dgm:t>
        <a:bodyPr/>
        <a:lstStyle/>
        <a:p>
          <a:endParaRPr lang="en-GB"/>
        </a:p>
      </dgm:t>
    </dgm:pt>
    <dgm:pt modelId="{6FF8CEE5-E172-4FB4-9CDA-71239EA1066A}" type="sibTrans" cxnId="{399F82FD-6111-4FEF-95F0-64CB44492B42}">
      <dgm:prSet/>
      <dgm:spPr/>
      <dgm:t>
        <a:bodyPr/>
        <a:lstStyle/>
        <a:p>
          <a:endParaRPr lang="en-GB"/>
        </a:p>
      </dgm:t>
    </dgm:pt>
    <dgm:pt modelId="{D8D15661-EF08-40E9-BC6C-E1D5C52E5AEA}">
      <dgm:prSet/>
      <dgm:spPr/>
      <dgm:t>
        <a:bodyPr/>
        <a:lstStyle/>
        <a:p>
          <a:r>
            <a:rPr lang="en-GB" dirty="0"/>
            <a:t>Staff</a:t>
          </a:r>
        </a:p>
      </dgm:t>
    </dgm:pt>
    <dgm:pt modelId="{27977D6C-A2C7-4145-AAF3-BC4267BFF246}" type="parTrans" cxnId="{449285EA-07ED-42C9-9212-A9D6C578A417}">
      <dgm:prSet/>
      <dgm:spPr/>
      <dgm:t>
        <a:bodyPr/>
        <a:lstStyle/>
        <a:p>
          <a:endParaRPr lang="en-GB"/>
        </a:p>
      </dgm:t>
    </dgm:pt>
    <dgm:pt modelId="{B5E6FB35-B041-453D-80F1-DA3FBDD6FB6C}" type="sibTrans" cxnId="{449285EA-07ED-42C9-9212-A9D6C578A417}">
      <dgm:prSet/>
      <dgm:spPr/>
      <dgm:t>
        <a:bodyPr/>
        <a:lstStyle/>
        <a:p>
          <a:endParaRPr lang="en-GB"/>
        </a:p>
      </dgm:t>
    </dgm:pt>
    <dgm:pt modelId="{D6701C00-E0E8-4FC8-937C-3F6A1A7F88CE}">
      <dgm:prSet/>
      <dgm:spPr/>
      <dgm:t>
        <a:bodyPr/>
        <a:lstStyle/>
        <a:p>
          <a:r>
            <a:rPr lang="en-GB" dirty="0"/>
            <a:t>Marketing</a:t>
          </a:r>
        </a:p>
      </dgm:t>
    </dgm:pt>
    <dgm:pt modelId="{E551FD19-7E54-4CC5-84BE-6D506C90BCA9}" type="parTrans" cxnId="{7BE97D74-4C9E-4BC1-8F6E-4875CC62504F}">
      <dgm:prSet/>
      <dgm:spPr/>
      <dgm:t>
        <a:bodyPr/>
        <a:lstStyle/>
        <a:p>
          <a:endParaRPr lang="en-GB"/>
        </a:p>
      </dgm:t>
    </dgm:pt>
    <dgm:pt modelId="{3B267295-0832-4998-ACF5-952771A08074}" type="sibTrans" cxnId="{7BE97D74-4C9E-4BC1-8F6E-4875CC62504F}">
      <dgm:prSet/>
      <dgm:spPr/>
      <dgm:t>
        <a:bodyPr/>
        <a:lstStyle/>
        <a:p>
          <a:endParaRPr lang="en-GB"/>
        </a:p>
      </dgm:t>
    </dgm:pt>
    <dgm:pt modelId="{76CA8721-BEC1-43C8-86F3-5E277AEE1A97}">
      <dgm:prSet/>
      <dgm:spPr/>
      <dgm:t>
        <a:bodyPr/>
        <a:lstStyle/>
        <a:p>
          <a:r>
            <a:rPr lang="en-GB" dirty="0"/>
            <a:t>Audio Visual</a:t>
          </a:r>
        </a:p>
      </dgm:t>
    </dgm:pt>
    <dgm:pt modelId="{9143B600-A7A0-4FF8-9FDC-2E282485B6E1}" type="parTrans" cxnId="{5868F500-7C80-4E30-B8C6-CE6EF2762A32}">
      <dgm:prSet/>
      <dgm:spPr/>
      <dgm:t>
        <a:bodyPr/>
        <a:lstStyle/>
        <a:p>
          <a:endParaRPr lang="en-GB"/>
        </a:p>
      </dgm:t>
    </dgm:pt>
    <dgm:pt modelId="{CF0AC771-1549-4A20-98EA-58C6C03743E7}" type="sibTrans" cxnId="{5868F500-7C80-4E30-B8C6-CE6EF2762A32}">
      <dgm:prSet/>
      <dgm:spPr/>
      <dgm:t>
        <a:bodyPr/>
        <a:lstStyle/>
        <a:p>
          <a:endParaRPr lang="en-GB"/>
        </a:p>
      </dgm:t>
    </dgm:pt>
    <dgm:pt modelId="{A9DB76E4-356B-4966-A1F9-4D14E2E42370}" type="asst">
      <dgm:prSet/>
      <dgm:spPr/>
      <dgm:t>
        <a:bodyPr/>
        <a:lstStyle/>
        <a:p>
          <a:r>
            <a:rPr lang="en-GB" dirty="0"/>
            <a:t>Contingency</a:t>
          </a:r>
        </a:p>
      </dgm:t>
    </dgm:pt>
    <dgm:pt modelId="{EBC5DEA0-FC05-4746-83E0-BFC4455ABFFA}" type="parTrans" cxnId="{E15F0F56-B837-4813-9286-6DE44E196A35}">
      <dgm:prSet/>
      <dgm:spPr/>
      <dgm:t>
        <a:bodyPr/>
        <a:lstStyle/>
        <a:p>
          <a:endParaRPr lang="en-GB"/>
        </a:p>
      </dgm:t>
    </dgm:pt>
    <dgm:pt modelId="{6E9AB868-08A0-4F8C-AFD7-4F16DB0BFC59}" type="sibTrans" cxnId="{E15F0F56-B837-4813-9286-6DE44E196A35}">
      <dgm:prSet/>
      <dgm:spPr/>
      <dgm:t>
        <a:bodyPr/>
        <a:lstStyle/>
        <a:p>
          <a:endParaRPr lang="en-GB"/>
        </a:p>
      </dgm:t>
    </dgm:pt>
    <dgm:pt modelId="{F6BA435A-B864-40DC-A899-DF31F626CDCD}" type="asst">
      <dgm:prSet/>
      <dgm:spPr/>
      <dgm:t>
        <a:bodyPr/>
        <a:lstStyle/>
        <a:p>
          <a:r>
            <a:rPr lang="en-GB" dirty="0"/>
            <a:t>Sponsorship</a:t>
          </a:r>
        </a:p>
      </dgm:t>
    </dgm:pt>
    <dgm:pt modelId="{0C5E8675-3083-4DFC-B06C-1282BF1CF2CF}" type="parTrans" cxnId="{73479322-B4AB-42CE-9CB6-1BE77994FD63}">
      <dgm:prSet/>
      <dgm:spPr/>
    </dgm:pt>
    <dgm:pt modelId="{126D174D-9097-4544-B070-E8EBA85D592C}" type="sibTrans" cxnId="{73479322-B4AB-42CE-9CB6-1BE77994FD63}">
      <dgm:prSet/>
      <dgm:spPr/>
    </dgm:pt>
    <dgm:pt modelId="{49004883-6031-405A-9E73-BEAE0403BC9B}" type="pres">
      <dgm:prSet presAssocID="{50E69A91-2F79-4870-A002-AC9C40F62C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B8BFDBF-5CA5-4622-B7B0-64B1AD794644}" type="pres">
      <dgm:prSet presAssocID="{DF5C00E2-EEC7-4D02-8944-2A6FF5EB33CE}" presName="hierRoot1" presStyleCnt="0">
        <dgm:presLayoutVars>
          <dgm:hierBranch val="init"/>
        </dgm:presLayoutVars>
      </dgm:prSet>
      <dgm:spPr/>
    </dgm:pt>
    <dgm:pt modelId="{91BAD0C1-B290-4E83-A0A9-958A85222D48}" type="pres">
      <dgm:prSet presAssocID="{DF5C00E2-EEC7-4D02-8944-2A6FF5EB33CE}" presName="rootComposite1" presStyleCnt="0"/>
      <dgm:spPr/>
    </dgm:pt>
    <dgm:pt modelId="{30F60814-B396-4DBA-88A9-F45388690B2F}" type="pres">
      <dgm:prSet presAssocID="{DF5C00E2-EEC7-4D02-8944-2A6FF5EB33CE}" presName="rootText1" presStyleLbl="node0" presStyleIdx="0" presStyleCnt="1">
        <dgm:presLayoutVars>
          <dgm:chPref val="3"/>
        </dgm:presLayoutVars>
      </dgm:prSet>
      <dgm:spPr/>
    </dgm:pt>
    <dgm:pt modelId="{4410091C-9CCD-4264-A2EE-18A42FFE97B3}" type="pres">
      <dgm:prSet presAssocID="{DF5C00E2-EEC7-4D02-8944-2A6FF5EB33CE}" presName="rootConnector1" presStyleLbl="node1" presStyleIdx="0" presStyleCnt="0"/>
      <dgm:spPr/>
    </dgm:pt>
    <dgm:pt modelId="{B54A4359-1321-4C10-AEB6-D30022064E09}" type="pres">
      <dgm:prSet presAssocID="{DF5C00E2-EEC7-4D02-8944-2A6FF5EB33CE}" presName="hierChild2" presStyleCnt="0"/>
      <dgm:spPr/>
    </dgm:pt>
    <dgm:pt modelId="{112DC1F6-65CE-4D8D-9A24-68BAD1BF86E0}" type="pres">
      <dgm:prSet presAssocID="{90499A91-CBB0-4360-8AD7-D5E121F4F988}" presName="Name37" presStyleLbl="parChTrans1D2" presStyleIdx="0" presStyleCnt="8"/>
      <dgm:spPr/>
    </dgm:pt>
    <dgm:pt modelId="{5E45FD40-1A3D-4EB2-BAA2-1C5F6C96733E}" type="pres">
      <dgm:prSet presAssocID="{DEEE81D3-5826-4ED4-BD1C-84A753199574}" presName="hierRoot2" presStyleCnt="0">
        <dgm:presLayoutVars>
          <dgm:hierBranch val="init"/>
        </dgm:presLayoutVars>
      </dgm:prSet>
      <dgm:spPr/>
    </dgm:pt>
    <dgm:pt modelId="{5933967A-E58B-4B96-A989-A21F041F1251}" type="pres">
      <dgm:prSet presAssocID="{DEEE81D3-5826-4ED4-BD1C-84A753199574}" presName="rootComposite" presStyleCnt="0"/>
      <dgm:spPr/>
    </dgm:pt>
    <dgm:pt modelId="{83148EC1-4F10-45AD-83A3-E4867D1B85A3}" type="pres">
      <dgm:prSet presAssocID="{DEEE81D3-5826-4ED4-BD1C-84A753199574}" presName="rootText" presStyleLbl="node2" presStyleIdx="0" presStyleCnt="6">
        <dgm:presLayoutVars>
          <dgm:chPref val="3"/>
        </dgm:presLayoutVars>
      </dgm:prSet>
      <dgm:spPr/>
    </dgm:pt>
    <dgm:pt modelId="{37E11A28-5E81-4D3F-AF2E-CEA0A5CDA951}" type="pres">
      <dgm:prSet presAssocID="{DEEE81D3-5826-4ED4-BD1C-84A753199574}" presName="rootConnector" presStyleLbl="node2" presStyleIdx="0" presStyleCnt="6"/>
      <dgm:spPr/>
    </dgm:pt>
    <dgm:pt modelId="{B3FF2100-ACF5-40A4-8BB4-794B4CF626A9}" type="pres">
      <dgm:prSet presAssocID="{DEEE81D3-5826-4ED4-BD1C-84A753199574}" presName="hierChild4" presStyleCnt="0"/>
      <dgm:spPr/>
    </dgm:pt>
    <dgm:pt modelId="{59462CD6-989F-4252-B337-AF72F61F7BD5}" type="pres">
      <dgm:prSet presAssocID="{DEEE81D3-5826-4ED4-BD1C-84A753199574}" presName="hierChild5" presStyleCnt="0"/>
      <dgm:spPr/>
    </dgm:pt>
    <dgm:pt modelId="{E7F9D191-1181-4CC4-8BE9-BFDCFEAE229D}" type="pres">
      <dgm:prSet presAssocID="{337ECE83-AF63-4FAF-8766-DDE5F39CB447}" presName="Name37" presStyleLbl="parChTrans1D2" presStyleIdx="1" presStyleCnt="8"/>
      <dgm:spPr/>
    </dgm:pt>
    <dgm:pt modelId="{9A7802A5-66C1-4CDA-B480-677FF26AFFD4}" type="pres">
      <dgm:prSet presAssocID="{66D23850-0920-4D81-B5F5-4748A5AC2917}" presName="hierRoot2" presStyleCnt="0">
        <dgm:presLayoutVars>
          <dgm:hierBranch val="init"/>
        </dgm:presLayoutVars>
      </dgm:prSet>
      <dgm:spPr/>
    </dgm:pt>
    <dgm:pt modelId="{C0D14E95-8B3F-4CB9-91F7-AAA284C32A3C}" type="pres">
      <dgm:prSet presAssocID="{66D23850-0920-4D81-B5F5-4748A5AC2917}" presName="rootComposite" presStyleCnt="0"/>
      <dgm:spPr/>
    </dgm:pt>
    <dgm:pt modelId="{466F66C2-B4E3-432B-A870-BB0865173551}" type="pres">
      <dgm:prSet presAssocID="{66D23850-0920-4D81-B5F5-4748A5AC2917}" presName="rootText" presStyleLbl="node2" presStyleIdx="1" presStyleCnt="6">
        <dgm:presLayoutVars>
          <dgm:chPref val="3"/>
        </dgm:presLayoutVars>
      </dgm:prSet>
      <dgm:spPr/>
    </dgm:pt>
    <dgm:pt modelId="{E25F51F5-A925-4260-BDEA-B5583453D939}" type="pres">
      <dgm:prSet presAssocID="{66D23850-0920-4D81-B5F5-4748A5AC2917}" presName="rootConnector" presStyleLbl="node2" presStyleIdx="1" presStyleCnt="6"/>
      <dgm:spPr/>
    </dgm:pt>
    <dgm:pt modelId="{9DDEA0C8-3BAC-47CC-A3F4-D88D12D44998}" type="pres">
      <dgm:prSet presAssocID="{66D23850-0920-4D81-B5F5-4748A5AC2917}" presName="hierChild4" presStyleCnt="0"/>
      <dgm:spPr/>
    </dgm:pt>
    <dgm:pt modelId="{3B892885-7C37-4CD4-BEF2-80AE4F950A0B}" type="pres">
      <dgm:prSet presAssocID="{66D23850-0920-4D81-B5F5-4748A5AC2917}" presName="hierChild5" presStyleCnt="0"/>
      <dgm:spPr/>
    </dgm:pt>
    <dgm:pt modelId="{82E38CD9-62B5-46AE-AB38-0CB5116DCC17}" type="pres">
      <dgm:prSet presAssocID="{22A6A7EA-9577-4144-A762-60532BFAD1F5}" presName="Name37" presStyleLbl="parChTrans1D2" presStyleIdx="2" presStyleCnt="8"/>
      <dgm:spPr/>
    </dgm:pt>
    <dgm:pt modelId="{C4BED567-F63B-4F94-9303-62F60E7170BA}" type="pres">
      <dgm:prSet presAssocID="{D2ECD16B-CD4F-4838-9C72-E8A2CA411EE4}" presName="hierRoot2" presStyleCnt="0">
        <dgm:presLayoutVars>
          <dgm:hierBranch val="init"/>
        </dgm:presLayoutVars>
      </dgm:prSet>
      <dgm:spPr/>
    </dgm:pt>
    <dgm:pt modelId="{6A7192B2-A259-4FB5-8FF1-E5F51AEF0019}" type="pres">
      <dgm:prSet presAssocID="{D2ECD16B-CD4F-4838-9C72-E8A2CA411EE4}" presName="rootComposite" presStyleCnt="0"/>
      <dgm:spPr/>
    </dgm:pt>
    <dgm:pt modelId="{C1E7C9D6-AC10-4322-B839-A2C72A9C9839}" type="pres">
      <dgm:prSet presAssocID="{D2ECD16B-CD4F-4838-9C72-E8A2CA411EE4}" presName="rootText" presStyleLbl="node2" presStyleIdx="2" presStyleCnt="6">
        <dgm:presLayoutVars>
          <dgm:chPref val="3"/>
        </dgm:presLayoutVars>
      </dgm:prSet>
      <dgm:spPr/>
    </dgm:pt>
    <dgm:pt modelId="{BAC8E66A-DF15-4194-8C2A-22A55F8ED0F9}" type="pres">
      <dgm:prSet presAssocID="{D2ECD16B-CD4F-4838-9C72-E8A2CA411EE4}" presName="rootConnector" presStyleLbl="node2" presStyleIdx="2" presStyleCnt="6"/>
      <dgm:spPr/>
    </dgm:pt>
    <dgm:pt modelId="{7A70C2FA-D6AB-44B3-8C7A-962D1120D1BA}" type="pres">
      <dgm:prSet presAssocID="{D2ECD16B-CD4F-4838-9C72-E8A2CA411EE4}" presName="hierChild4" presStyleCnt="0"/>
      <dgm:spPr/>
    </dgm:pt>
    <dgm:pt modelId="{7FB61585-5799-4561-8106-CB8B1F259C4B}" type="pres">
      <dgm:prSet presAssocID="{D2ECD16B-CD4F-4838-9C72-E8A2CA411EE4}" presName="hierChild5" presStyleCnt="0"/>
      <dgm:spPr/>
    </dgm:pt>
    <dgm:pt modelId="{E6507E16-164D-4691-A0F5-FDA2880968DA}" type="pres">
      <dgm:prSet presAssocID="{E551FD19-7E54-4CC5-84BE-6D506C90BCA9}" presName="Name37" presStyleLbl="parChTrans1D2" presStyleIdx="3" presStyleCnt="8"/>
      <dgm:spPr/>
    </dgm:pt>
    <dgm:pt modelId="{E4B5F8C0-7A27-4F2F-A2A2-0F153F8173F4}" type="pres">
      <dgm:prSet presAssocID="{D6701C00-E0E8-4FC8-937C-3F6A1A7F88CE}" presName="hierRoot2" presStyleCnt="0">
        <dgm:presLayoutVars>
          <dgm:hierBranch val="init"/>
        </dgm:presLayoutVars>
      </dgm:prSet>
      <dgm:spPr/>
    </dgm:pt>
    <dgm:pt modelId="{C2BD11FB-0A38-4218-A405-1EC41D1B452D}" type="pres">
      <dgm:prSet presAssocID="{D6701C00-E0E8-4FC8-937C-3F6A1A7F88CE}" presName="rootComposite" presStyleCnt="0"/>
      <dgm:spPr/>
    </dgm:pt>
    <dgm:pt modelId="{CAC8964F-E3D0-41B0-A583-F7BB966B73BC}" type="pres">
      <dgm:prSet presAssocID="{D6701C00-E0E8-4FC8-937C-3F6A1A7F88CE}" presName="rootText" presStyleLbl="node2" presStyleIdx="3" presStyleCnt="6">
        <dgm:presLayoutVars>
          <dgm:chPref val="3"/>
        </dgm:presLayoutVars>
      </dgm:prSet>
      <dgm:spPr/>
    </dgm:pt>
    <dgm:pt modelId="{0E590FD6-1A3F-4F52-8FC7-D86D7E67BFA5}" type="pres">
      <dgm:prSet presAssocID="{D6701C00-E0E8-4FC8-937C-3F6A1A7F88CE}" presName="rootConnector" presStyleLbl="node2" presStyleIdx="3" presStyleCnt="6"/>
      <dgm:spPr/>
    </dgm:pt>
    <dgm:pt modelId="{803773C9-4D37-43A6-9A44-752281DC6009}" type="pres">
      <dgm:prSet presAssocID="{D6701C00-E0E8-4FC8-937C-3F6A1A7F88CE}" presName="hierChild4" presStyleCnt="0"/>
      <dgm:spPr/>
    </dgm:pt>
    <dgm:pt modelId="{50818352-4AC6-4668-8D07-0B66F6047132}" type="pres">
      <dgm:prSet presAssocID="{D6701C00-E0E8-4FC8-937C-3F6A1A7F88CE}" presName="hierChild5" presStyleCnt="0"/>
      <dgm:spPr/>
    </dgm:pt>
    <dgm:pt modelId="{92652F0B-F851-422C-8CAF-4E32D343188F}" type="pres">
      <dgm:prSet presAssocID="{9143B600-A7A0-4FF8-9FDC-2E282485B6E1}" presName="Name37" presStyleLbl="parChTrans1D2" presStyleIdx="4" presStyleCnt="8"/>
      <dgm:spPr/>
    </dgm:pt>
    <dgm:pt modelId="{3736FEDE-4BE9-4E8B-A797-901FD6F49559}" type="pres">
      <dgm:prSet presAssocID="{76CA8721-BEC1-43C8-86F3-5E277AEE1A97}" presName="hierRoot2" presStyleCnt="0">
        <dgm:presLayoutVars>
          <dgm:hierBranch val="init"/>
        </dgm:presLayoutVars>
      </dgm:prSet>
      <dgm:spPr/>
    </dgm:pt>
    <dgm:pt modelId="{F61EA35C-A13C-47CF-A49F-F2862ADDF534}" type="pres">
      <dgm:prSet presAssocID="{76CA8721-BEC1-43C8-86F3-5E277AEE1A97}" presName="rootComposite" presStyleCnt="0"/>
      <dgm:spPr/>
    </dgm:pt>
    <dgm:pt modelId="{1FE01C82-0417-498D-B044-EEB23EFCE731}" type="pres">
      <dgm:prSet presAssocID="{76CA8721-BEC1-43C8-86F3-5E277AEE1A97}" presName="rootText" presStyleLbl="node2" presStyleIdx="4" presStyleCnt="6">
        <dgm:presLayoutVars>
          <dgm:chPref val="3"/>
        </dgm:presLayoutVars>
      </dgm:prSet>
      <dgm:spPr/>
    </dgm:pt>
    <dgm:pt modelId="{1BA10DCA-6271-4912-9800-51B6DDBDC009}" type="pres">
      <dgm:prSet presAssocID="{76CA8721-BEC1-43C8-86F3-5E277AEE1A97}" presName="rootConnector" presStyleLbl="node2" presStyleIdx="4" presStyleCnt="6"/>
      <dgm:spPr/>
    </dgm:pt>
    <dgm:pt modelId="{FD5A2E0D-EB26-489C-A9B3-8D74C776D237}" type="pres">
      <dgm:prSet presAssocID="{76CA8721-BEC1-43C8-86F3-5E277AEE1A97}" presName="hierChild4" presStyleCnt="0"/>
      <dgm:spPr/>
    </dgm:pt>
    <dgm:pt modelId="{EE3DC7A2-A960-4C7F-A86F-E4A358BC06EB}" type="pres">
      <dgm:prSet presAssocID="{76CA8721-BEC1-43C8-86F3-5E277AEE1A97}" presName="hierChild5" presStyleCnt="0"/>
      <dgm:spPr/>
    </dgm:pt>
    <dgm:pt modelId="{7A34BB6B-4A34-466C-BA22-16136757ADB5}" type="pres">
      <dgm:prSet presAssocID="{27977D6C-A2C7-4145-AAF3-BC4267BFF246}" presName="Name37" presStyleLbl="parChTrans1D2" presStyleIdx="5" presStyleCnt="8"/>
      <dgm:spPr/>
    </dgm:pt>
    <dgm:pt modelId="{842B95FE-6D57-4A0B-866B-E6B10AA608DB}" type="pres">
      <dgm:prSet presAssocID="{D8D15661-EF08-40E9-BC6C-E1D5C52E5AEA}" presName="hierRoot2" presStyleCnt="0">
        <dgm:presLayoutVars>
          <dgm:hierBranch val="init"/>
        </dgm:presLayoutVars>
      </dgm:prSet>
      <dgm:spPr/>
    </dgm:pt>
    <dgm:pt modelId="{26BD2A15-34AD-4213-B7CB-6EC21EB9FA74}" type="pres">
      <dgm:prSet presAssocID="{D8D15661-EF08-40E9-BC6C-E1D5C52E5AEA}" presName="rootComposite" presStyleCnt="0"/>
      <dgm:spPr/>
    </dgm:pt>
    <dgm:pt modelId="{384A1307-438C-4340-B0CB-F40A58FDB361}" type="pres">
      <dgm:prSet presAssocID="{D8D15661-EF08-40E9-BC6C-E1D5C52E5AEA}" presName="rootText" presStyleLbl="node2" presStyleIdx="5" presStyleCnt="6">
        <dgm:presLayoutVars>
          <dgm:chPref val="3"/>
        </dgm:presLayoutVars>
      </dgm:prSet>
      <dgm:spPr/>
    </dgm:pt>
    <dgm:pt modelId="{1F7C5862-A572-483A-9C14-1F53BF732A21}" type="pres">
      <dgm:prSet presAssocID="{D8D15661-EF08-40E9-BC6C-E1D5C52E5AEA}" presName="rootConnector" presStyleLbl="node2" presStyleIdx="5" presStyleCnt="6"/>
      <dgm:spPr/>
    </dgm:pt>
    <dgm:pt modelId="{468C76A5-ECA4-4B57-9F7C-374D364202EC}" type="pres">
      <dgm:prSet presAssocID="{D8D15661-EF08-40E9-BC6C-E1D5C52E5AEA}" presName="hierChild4" presStyleCnt="0"/>
      <dgm:spPr/>
    </dgm:pt>
    <dgm:pt modelId="{FF158910-54F1-4610-AAD4-96914CC2C4BC}" type="pres">
      <dgm:prSet presAssocID="{D8D15661-EF08-40E9-BC6C-E1D5C52E5AEA}" presName="hierChild5" presStyleCnt="0"/>
      <dgm:spPr/>
    </dgm:pt>
    <dgm:pt modelId="{79E20484-DD03-4E76-BD42-8BA5C66B6A2D}" type="pres">
      <dgm:prSet presAssocID="{DF5C00E2-EEC7-4D02-8944-2A6FF5EB33CE}" presName="hierChild3" presStyleCnt="0"/>
      <dgm:spPr/>
    </dgm:pt>
    <dgm:pt modelId="{10B7C970-4962-46A8-B576-11578ABDEBA0}" type="pres">
      <dgm:prSet presAssocID="{EBC5DEA0-FC05-4746-83E0-BFC4455ABFFA}" presName="Name111" presStyleLbl="parChTrans1D2" presStyleIdx="6" presStyleCnt="8"/>
      <dgm:spPr/>
    </dgm:pt>
    <dgm:pt modelId="{A2AFD023-35BB-4527-A45C-850BFD4895CB}" type="pres">
      <dgm:prSet presAssocID="{A9DB76E4-356B-4966-A1F9-4D14E2E42370}" presName="hierRoot3" presStyleCnt="0">
        <dgm:presLayoutVars>
          <dgm:hierBranch val="init"/>
        </dgm:presLayoutVars>
      </dgm:prSet>
      <dgm:spPr/>
    </dgm:pt>
    <dgm:pt modelId="{6BA9CDC9-B651-41C2-B583-2531E333E76C}" type="pres">
      <dgm:prSet presAssocID="{A9DB76E4-356B-4966-A1F9-4D14E2E42370}" presName="rootComposite3" presStyleCnt="0"/>
      <dgm:spPr/>
    </dgm:pt>
    <dgm:pt modelId="{97A118F8-D545-476E-8E00-4F5DC95738D9}" type="pres">
      <dgm:prSet presAssocID="{A9DB76E4-356B-4966-A1F9-4D14E2E42370}" presName="rootText3" presStyleLbl="asst1" presStyleIdx="0" presStyleCnt="2">
        <dgm:presLayoutVars>
          <dgm:chPref val="3"/>
        </dgm:presLayoutVars>
      </dgm:prSet>
      <dgm:spPr/>
    </dgm:pt>
    <dgm:pt modelId="{8C0324A4-75B6-4075-8634-C326E8E1E201}" type="pres">
      <dgm:prSet presAssocID="{A9DB76E4-356B-4966-A1F9-4D14E2E42370}" presName="rootConnector3" presStyleLbl="asst1" presStyleIdx="0" presStyleCnt="2"/>
      <dgm:spPr/>
    </dgm:pt>
    <dgm:pt modelId="{555E2A7F-D273-4AD5-971B-65B5781E8D63}" type="pres">
      <dgm:prSet presAssocID="{A9DB76E4-356B-4966-A1F9-4D14E2E42370}" presName="hierChild6" presStyleCnt="0"/>
      <dgm:spPr/>
    </dgm:pt>
    <dgm:pt modelId="{1585201F-277E-44C5-9FF7-516EBB7E094B}" type="pres">
      <dgm:prSet presAssocID="{A9DB76E4-356B-4966-A1F9-4D14E2E42370}" presName="hierChild7" presStyleCnt="0"/>
      <dgm:spPr/>
    </dgm:pt>
    <dgm:pt modelId="{48401A49-3293-4D43-923D-03F32ED2A814}" type="pres">
      <dgm:prSet presAssocID="{0C5E8675-3083-4DFC-B06C-1282BF1CF2CF}" presName="Name111" presStyleLbl="parChTrans1D2" presStyleIdx="7" presStyleCnt="8"/>
      <dgm:spPr/>
    </dgm:pt>
    <dgm:pt modelId="{212079AB-520E-4120-9344-6DD3C7E90522}" type="pres">
      <dgm:prSet presAssocID="{F6BA435A-B864-40DC-A899-DF31F626CDCD}" presName="hierRoot3" presStyleCnt="0">
        <dgm:presLayoutVars>
          <dgm:hierBranch val="init"/>
        </dgm:presLayoutVars>
      </dgm:prSet>
      <dgm:spPr/>
    </dgm:pt>
    <dgm:pt modelId="{FCEA3F47-50FF-4A8C-8514-F3302466AAAA}" type="pres">
      <dgm:prSet presAssocID="{F6BA435A-B864-40DC-A899-DF31F626CDCD}" presName="rootComposite3" presStyleCnt="0"/>
      <dgm:spPr/>
    </dgm:pt>
    <dgm:pt modelId="{1C49BFE3-E377-4C83-BC9C-0AE3219D9FB7}" type="pres">
      <dgm:prSet presAssocID="{F6BA435A-B864-40DC-A899-DF31F626CDCD}" presName="rootText3" presStyleLbl="asst1" presStyleIdx="1" presStyleCnt="2">
        <dgm:presLayoutVars>
          <dgm:chPref val="3"/>
        </dgm:presLayoutVars>
      </dgm:prSet>
      <dgm:spPr/>
    </dgm:pt>
    <dgm:pt modelId="{56418FFB-650F-4464-86FD-087F08D4214F}" type="pres">
      <dgm:prSet presAssocID="{F6BA435A-B864-40DC-A899-DF31F626CDCD}" presName="rootConnector3" presStyleLbl="asst1" presStyleIdx="1" presStyleCnt="2"/>
      <dgm:spPr/>
    </dgm:pt>
    <dgm:pt modelId="{7AFE0EDD-A60D-49BA-BB8C-6D5E102A51A3}" type="pres">
      <dgm:prSet presAssocID="{F6BA435A-B864-40DC-A899-DF31F626CDCD}" presName="hierChild6" presStyleCnt="0"/>
      <dgm:spPr/>
    </dgm:pt>
    <dgm:pt modelId="{3B0D1820-13D2-47A9-9075-4CEBDF7A7361}" type="pres">
      <dgm:prSet presAssocID="{F6BA435A-B864-40DC-A899-DF31F626CDCD}" presName="hierChild7" presStyleCnt="0"/>
      <dgm:spPr/>
    </dgm:pt>
  </dgm:ptLst>
  <dgm:cxnLst>
    <dgm:cxn modelId="{5868F500-7C80-4E30-B8C6-CE6EF2762A32}" srcId="{DF5C00E2-EEC7-4D02-8944-2A6FF5EB33CE}" destId="{76CA8721-BEC1-43C8-86F3-5E277AEE1A97}" srcOrd="4" destOrd="0" parTransId="{9143B600-A7A0-4FF8-9FDC-2E282485B6E1}" sibTransId="{CF0AC771-1549-4A20-98EA-58C6C03743E7}"/>
    <dgm:cxn modelId="{27A53C06-D903-4230-8607-FCB37F06F118}" type="presOf" srcId="{DEEE81D3-5826-4ED4-BD1C-84A753199574}" destId="{37E11A28-5E81-4D3F-AF2E-CEA0A5CDA951}" srcOrd="1" destOrd="0" presId="urn:microsoft.com/office/officeart/2005/8/layout/orgChart1"/>
    <dgm:cxn modelId="{BCA5840B-2506-4FB2-AAF2-D39E790659D7}" type="presOf" srcId="{DF5C00E2-EEC7-4D02-8944-2A6FF5EB33CE}" destId="{4410091C-9CCD-4264-A2EE-18A42FFE97B3}" srcOrd="1" destOrd="0" presId="urn:microsoft.com/office/officeart/2005/8/layout/orgChart1"/>
    <dgm:cxn modelId="{C544EF20-D66C-4DF2-831A-40105C3E1D64}" type="presOf" srcId="{22A6A7EA-9577-4144-A762-60532BFAD1F5}" destId="{82E38CD9-62B5-46AE-AB38-0CB5116DCC17}" srcOrd="0" destOrd="0" presId="urn:microsoft.com/office/officeart/2005/8/layout/orgChart1"/>
    <dgm:cxn modelId="{79CD7E22-2592-4E03-A2CB-CFD9DDA3FC7E}" type="presOf" srcId="{D8D15661-EF08-40E9-BC6C-E1D5C52E5AEA}" destId="{384A1307-438C-4340-B0CB-F40A58FDB361}" srcOrd="0" destOrd="0" presId="urn:microsoft.com/office/officeart/2005/8/layout/orgChart1"/>
    <dgm:cxn modelId="{73479322-B4AB-42CE-9CB6-1BE77994FD63}" srcId="{DF5C00E2-EEC7-4D02-8944-2A6FF5EB33CE}" destId="{F6BA435A-B864-40DC-A899-DF31F626CDCD}" srcOrd="7" destOrd="0" parTransId="{0C5E8675-3083-4DFC-B06C-1282BF1CF2CF}" sibTransId="{126D174D-9097-4544-B070-E8EBA85D592C}"/>
    <dgm:cxn modelId="{31081143-38CB-4F5B-B920-6D91FAA1F7FC}" type="presOf" srcId="{A9DB76E4-356B-4966-A1F9-4D14E2E42370}" destId="{97A118F8-D545-476E-8E00-4F5DC95738D9}" srcOrd="0" destOrd="0" presId="urn:microsoft.com/office/officeart/2005/8/layout/orgChart1"/>
    <dgm:cxn modelId="{C0BB6963-F2F3-43C9-A728-D1F19C148F53}" type="presOf" srcId="{E551FD19-7E54-4CC5-84BE-6D506C90BCA9}" destId="{E6507E16-164D-4691-A0F5-FDA2880968DA}" srcOrd="0" destOrd="0" presId="urn:microsoft.com/office/officeart/2005/8/layout/orgChart1"/>
    <dgm:cxn modelId="{A6D01D66-40F1-48A8-BAB9-71135E8881C3}" type="presOf" srcId="{D8D15661-EF08-40E9-BC6C-E1D5C52E5AEA}" destId="{1F7C5862-A572-483A-9C14-1F53BF732A21}" srcOrd="1" destOrd="0" presId="urn:microsoft.com/office/officeart/2005/8/layout/orgChart1"/>
    <dgm:cxn modelId="{F558664D-9D0A-4D6E-841E-C54A9029C29A}" type="presOf" srcId="{76CA8721-BEC1-43C8-86F3-5E277AEE1A97}" destId="{1BA10DCA-6271-4912-9800-51B6DDBDC009}" srcOrd="1" destOrd="0" presId="urn:microsoft.com/office/officeart/2005/8/layout/orgChart1"/>
    <dgm:cxn modelId="{F9DB544F-D11A-4D16-BF78-8E1886B70AD6}" type="presOf" srcId="{66D23850-0920-4D81-B5F5-4748A5AC2917}" destId="{466F66C2-B4E3-432B-A870-BB0865173551}" srcOrd="0" destOrd="0" presId="urn:microsoft.com/office/officeart/2005/8/layout/orgChart1"/>
    <dgm:cxn modelId="{7B049A70-1BC0-42E2-B746-F79813A9113F}" srcId="{DF5C00E2-EEC7-4D02-8944-2A6FF5EB33CE}" destId="{66D23850-0920-4D81-B5F5-4748A5AC2917}" srcOrd="1" destOrd="0" parTransId="{337ECE83-AF63-4FAF-8766-DDE5F39CB447}" sibTransId="{EB5AB950-95FD-4C76-9C27-3951DD394BC2}"/>
    <dgm:cxn modelId="{7BE97D74-4C9E-4BC1-8F6E-4875CC62504F}" srcId="{DF5C00E2-EEC7-4D02-8944-2A6FF5EB33CE}" destId="{D6701C00-E0E8-4FC8-937C-3F6A1A7F88CE}" srcOrd="3" destOrd="0" parTransId="{E551FD19-7E54-4CC5-84BE-6D506C90BCA9}" sibTransId="{3B267295-0832-4998-ACF5-952771A08074}"/>
    <dgm:cxn modelId="{E15F0F56-B837-4813-9286-6DE44E196A35}" srcId="{DF5C00E2-EEC7-4D02-8944-2A6FF5EB33CE}" destId="{A9DB76E4-356B-4966-A1F9-4D14E2E42370}" srcOrd="6" destOrd="0" parTransId="{EBC5DEA0-FC05-4746-83E0-BFC4455ABFFA}" sibTransId="{6E9AB868-08A0-4F8C-AFD7-4F16DB0BFC59}"/>
    <dgm:cxn modelId="{F758A97A-F4FC-413D-8438-DED11B3501E5}" type="presOf" srcId="{D6701C00-E0E8-4FC8-937C-3F6A1A7F88CE}" destId="{0E590FD6-1A3F-4F52-8FC7-D86D7E67BFA5}" srcOrd="1" destOrd="0" presId="urn:microsoft.com/office/officeart/2005/8/layout/orgChart1"/>
    <dgm:cxn modelId="{6CBCC880-1540-4F5C-B354-2AB1C67B444E}" type="presOf" srcId="{D2ECD16B-CD4F-4838-9C72-E8A2CA411EE4}" destId="{BAC8E66A-DF15-4194-8C2A-22A55F8ED0F9}" srcOrd="1" destOrd="0" presId="urn:microsoft.com/office/officeart/2005/8/layout/orgChart1"/>
    <dgm:cxn modelId="{1DA10D8E-FFD4-4E1F-BBF4-A59AC32927AC}" type="presOf" srcId="{D2ECD16B-CD4F-4838-9C72-E8A2CA411EE4}" destId="{C1E7C9D6-AC10-4322-B839-A2C72A9C9839}" srcOrd="0" destOrd="0" presId="urn:microsoft.com/office/officeart/2005/8/layout/orgChart1"/>
    <dgm:cxn modelId="{D32B608E-5863-489A-AC5A-A14FABDA8A54}" type="presOf" srcId="{27977D6C-A2C7-4145-AAF3-BC4267BFF246}" destId="{7A34BB6B-4A34-466C-BA22-16136757ADB5}" srcOrd="0" destOrd="0" presId="urn:microsoft.com/office/officeart/2005/8/layout/orgChart1"/>
    <dgm:cxn modelId="{E07B5B92-63BA-4710-8C10-D2532396B591}" type="presOf" srcId="{F6BA435A-B864-40DC-A899-DF31F626CDCD}" destId="{56418FFB-650F-4464-86FD-087F08D4214F}" srcOrd="1" destOrd="0" presId="urn:microsoft.com/office/officeart/2005/8/layout/orgChart1"/>
    <dgm:cxn modelId="{8F277F98-386D-4540-A2BE-063271F9BB3D}" type="presOf" srcId="{0C5E8675-3083-4DFC-B06C-1282BF1CF2CF}" destId="{48401A49-3293-4D43-923D-03F32ED2A814}" srcOrd="0" destOrd="0" presId="urn:microsoft.com/office/officeart/2005/8/layout/orgChart1"/>
    <dgm:cxn modelId="{F441DF9F-BA89-43E1-B037-C225BE311B89}" type="presOf" srcId="{D6701C00-E0E8-4FC8-937C-3F6A1A7F88CE}" destId="{CAC8964F-E3D0-41B0-A583-F7BB966B73BC}" srcOrd="0" destOrd="0" presId="urn:microsoft.com/office/officeart/2005/8/layout/orgChart1"/>
    <dgm:cxn modelId="{69A345AB-7258-441E-93DE-D6CC60A5265A}" type="presOf" srcId="{76CA8721-BEC1-43C8-86F3-5E277AEE1A97}" destId="{1FE01C82-0417-498D-B044-EEB23EFCE731}" srcOrd="0" destOrd="0" presId="urn:microsoft.com/office/officeart/2005/8/layout/orgChart1"/>
    <dgm:cxn modelId="{4BBD17BB-09A6-48A9-A7CF-ED10B160DB34}" type="presOf" srcId="{DEEE81D3-5826-4ED4-BD1C-84A753199574}" destId="{83148EC1-4F10-45AD-83A3-E4867D1B85A3}" srcOrd="0" destOrd="0" presId="urn:microsoft.com/office/officeart/2005/8/layout/orgChart1"/>
    <dgm:cxn modelId="{8B0B21C5-6006-4271-AFF9-1888F1022CFB}" type="presOf" srcId="{EBC5DEA0-FC05-4746-83E0-BFC4455ABFFA}" destId="{10B7C970-4962-46A8-B576-11578ABDEBA0}" srcOrd="0" destOrd="0" presId="urn:microsoft.com/office/officeart/2005/8/layout/orgChart1"/>
    <dgm:cxn modelId="{50B1F2CD-16D8-46EC-80F3-0B77EFAD4876}" type="presOf" srcId="{A9DB76E4-356B-4966-A1F9-4D14E2E42370}" destId="{8C0324A4-75B6-4075-8634-C326E8E1E201}" srcOrd="1" destOrd="0" presId="urn:microsoft.com/office/officeart/2005/8/layout/orgChart1"/>
    <dgm:cxn modelId="{710ED1D2-00F0-4746-9F2B-77E8627376A9}" type="presOf" srcId="{9143B600-A7A0-4FF8-9FDC-2E282485B6E1}" destId="{92652F0B-F851-422C-8CAF-4E32D343188F}" srcOrd="0" destOrd="0" presId="urn:microsoft.com/office/officeart/2005/8/layout/orgChart1"/>
    <dgm:cxn modelId="{8F0ADAD7-4CFF-4038-A05E-1F3A82897EDE}" type="presOf" srcId="{DF5C00E2-EEC7-4D02-8944-2A6FF5EB33CE}" destId="{30F60814-B396-4DBA-88A9-F45388690B2F}" srcOrd="0" destOrd="0" presId="urn:microsoft.com/office/officeart/2005/8/layout/orgChart1"/>
    <dgm:cxn modelId="{CAC2B6E1-1912-48EF-9640-7E1E703E0FB8}" type="presOf" srcId="{90499A91-CBB0-4360-8AD7-D5E121F4F988}" destId="{112DC1F6-65CE-4D8D-9A24-68BAD1BF86E0}" srcOrd="0" destOrd="0" presId="urn:microsoft.com/office/officeart/2005/8/layout/orgChart1"/>
    <dgm:cxn modelId="{449285EA-07ED-42C9-9212-A9D6C578A417}" srcId="{DF5C00E2-EEC7-4D02-8944-2A6FF5EB33CE}" destId="{D8D15661-EF08-40E9-BC6C-E1D5C52E5AEA}" srcOrd="5" destOrd="0" parTransId="{27977D6C-A2C7-4145-AAF3-BC4267BFF246}" sibTransId="{B5E6FB35-B041-453D-80F1-DA3FBDD6FB6C}"/>
    <dgm:cxn modelId="{0EE028ED-C25A-4B82-8159-4F0991AE15D4}" type="presOf" srcId="{66D23850-0920-4D81-B5F5-4748A5AC2917}" destId="{E25F51F5-A925-4260-BDEA-B5583453D939}" srcOrd="1" destOrd="0" presId="urn:microsoft.com/office/officeart/2005/8/layout/orgChart1"/>
    <dgm:cxn modelId="{62DA76ED-DCFE-4F6B-A2B6-D7160F5A8B09}" type="presOf" srcId="{337ECE83-AF63-4FAF-8766-DDE5F39CB447}" destId="{E7F9D191-1181-4CC4-8BE9-BFDCFEAE229D}" srcOrd="0" destOrd="0" presId="urn:microsoft.com/office/officeart/2005/8/layout/orgChart1"/>
    <dgm:cxn modelId="{140A2FEF-4833-4315-9A7E-15DC9BDB3021}" type="presOf" srcId="{F6BA435A-B864-40DC-A899-DF31F626CDCD}" destId="{1C49BFE3-E377-4C83-BC9C-0AE3219D9FB7}" srcOrd="0" destOrd="0" presId="urn:microsoft.com/office/officeart/2005/8/layout/orgChart1"/>
    <dgm:cxn modelId="{42285DF0-4C13-4232-B3F5-E5665978B57A}" srcId="{50E69A91-2F79-4870-A002-AC9C40F62C11}" destId="{DF5C00E2-EEC7-4D02-8944-2A6FF5EB33CE}" srcOrd="0" destOrd="0" parTransId="{754E45D8-444D-45A9-9804-7D0E170CF482}" sibTransId="{B8B048B3-1259-4014-A326-ED0A62AC5129}"/>
    <dgm:cxn modelId="{17CB13FD-5D6E-4606-B867-DD4ADDAED16A}" srcId="{DF5C00E2-EEC7-4D02-8944-2A6FF5EB33CE}" destId="{DEEE81D3-5826-4ED4-BD1C-84A753199574}" srcOrd="0" destOrd="0" parTransId="{90499A91-CBB0-4360-8AD7-D5E121F4F988}" sibTransId="{91618098-66E3-4D8A-BCED-749D490AEBD2}"/>
    <dgm:cxn modelId="{399F82FD-6111-4FEF-95F0-64CB44492B42}" srcId="{DF5C00E2-EEC7-4D02-8944-2A6FF5EB33CE}" destId="{D2ECD16B-CD4F-4838-9C72-E8A2CA411EE4}" srcOrd="2" destOrd="0" parTransId="{22A6A7EA-9577-4144-A762-60532BFAD1F5}" sibTransId="{6FF8CEE5-E172-4FB4-9CDA-71239EA1066A}"/>
    <dgm:cxn modelId="{77EA42FF-B38B-4EB4-90F4-14970406C557}" type="presOf" srcId="{50E69A91-2F79-4870-A002-AC9C40F62C11}" destId="{49004883-6031-405A-9E73-BEAE0403BC9B}" srcOrd="0" destOrd="0" presId="urn:microsoft.com/office/officeart/2005/8/layout/orgChart1"/>
    <dgm:cxn modelId="{EC742520-3E48-44B1-9040-D534A96C6313}" type="presParOf" srcId="{49004883-6031-405A-9E73-BEAE0403BC9B}" destId="{5B8BFDBF-5CA5-4622-B7B0-64B1AD794644}" srcOrd="0" destOrd="0" presId="urn:microsoft.com/office/officeart/2005/8/layout/orgChart1"/>
    <dgm:cxn modelId="{5F79B030-CBFF-4C45-BA2A-0A234172855E}" type="presParOf" srcId="{5B8BFDBF-5CA5-4622-B7B0-64B1AD794644}" destId="{91BAD0C1-B290-4E83-A0A9-958A85222D48}" srcOrd="0" destOrd="0" presId="urn:microsoft.com/office/officeart/2005/8/layout/orgChart1"/>
    <dgm:cxn modelId="{467C19E6-D30D-4BB1-900E-EE622E101B77}" type="presParOf" srcId="{91BAD0C1-B290-4E83-A0A9-958A85222D48}" destId="{30F60814-B396-4DBA-88A9-F45388690B2F}" srcOrd="0" destOrd="0" presId="urn:microsoft.com/office/officeart/2005/8/layout/orgChart1"/>
    <dgm:cxn modelId="{2469D7B5-39CE-495F-98EC-7D02741B3CCD}" type="presParOf" srcId="{91BAD0C1-B290-4E83-A0A9-958A85222D48}" destId="{4410091C-9CCD-4264-A2EE-18A42FFE97B3}" srcOrd="1" destOrd="0" presId="urn:microsoft.com/office/officeart/2005/8/layout/orgChart1"/>
    <dgm:cxn modelId="{5055F648-F13C-4E93-992D-9EE3A3E69320}" type="presParOf" srcId="{5B8BFDBF-5CA5-4622-B7B0-64B1AD794644}" destId="{B54A4359-1321-4C10-AEB6-D30022064E09}" srcOrd="1" destOrd="0" presId="urn:microsoft.com/office/officeart/2005/8/layout/orgChart1"/>
    <dgm:cxn modelId="{EEAD5116-AEE2-4E41-A6E2-4DA9441442C2}" type="presParOf" srcId="{B54A4359-1321-4C10-AEB6-D30022064E09}" destId="{112DC1F6-65CE-4D8D-9A24-68BAD1BF86E0}" srcOrd="0" destOrd="0" presId="urn:microsoft.com/office/officeart/2005/8/layout/orgChart1"/>
    <dgm:cxn modelId="{580D58B9-3B7A-4A2E-AB86-8C6B3FFBB59E}" type="presParOf" srcId="{B54A4359-1321-4C10-AEB6-D30022064E09}" destId="{5E45FD40-1A3D-4EB2-BAA2-1C5F6C96733E}" srcOrd="1" destOrd="0" presId="urn:microsoft.com/office/officeart/2005/8/layout/orgChart1"/>
    <dgm:cxn modelId="{F46303AA-0305-4854-B329-A55DDB7D7568}" type="presParOf" srcId="{5E45FD40-1A3D-4EB2-BAA2-1C5F6C96733E}" destId="{5933967A-E58B-4B96-A989-A21F041F1251}" srcOrd="0" destOrd="0" presId="urn:microsoft.com/office/officeart/2005/8/layout/orgChart1"/>
    <dgm:cxn modelId="{B25B5652-CE35-4B32-8638-9112536E6792}" type="presParOf" srcId="{5933967A-E58B-4B96-A989-A21F041F1251}" destId="{83148EC1-4F10-45AD-83A3-E4867D1B85A3}" srcOrd="0" destOrd="0" presId="urn:microsoft.com/office/officeart/2005/8/layout/orgChart1"/>
    <dgm:cxn modelId="{01BE4502-09F1-4525-A1B3-7CA67669BC80}" type="presParOf" srcId="{5933967A-E58B-4B96-A989-A21F041F1251}" destId="{37E11A28-5E81-4D3F-AF2E-CEA0A5CDA951}" srcOrd="1" destOrd="0" presId="urn:microsoft.com/office/officeart/2005/8/layout/orgChart1"/>
    <dgm:cxn modelId="{3F78D532-88CE-4683-BC93-C000FF1566DC}" type="presParOf" srcId="{5E45FD40-1A3D-4EB2-BAA2-1C5F6C96733E}" destId="{B3FF2100-ACF5-40A4-8BB4-794B4CF626A9}" srcOrd="1" destOrd="0" presId="urn:microsoft.com/office/officeart/2005/8/layout/orgChart1"/>
    <dgm:cxn modelId="{F7A954B1-A835-4C26-AC20-D7165BA7939D}" type="presParOf" srcId="{5E45FD40-1A3D-4EB2-BAA2-1C5F6C96733E}" destId="{59462CD6-989F-4252-B337-AF72F61F7BD5}" srcOrd="2" destOrd="0" presId="urn:microsoft.com/office/officeart/2005/8/layout/orgChart1"/>
    <dgm:cxn modelId="{E97DB8A8-ADAF-4EE3-9051-819E13E77F21}" type="presParOf" srcId="{B54A4359-1321-4C10-AEB6-D30022064E09}" destId="{E7F9D191-1181-4CC4-8BE9-BFDCFEAE229D}" srcOrd="2" destOrd="0" presId="urn:microsoft.com/office/officeart/2005/8/layout/orgChart1"/>
    <dgm:cxn modelId="{1E0BBF1D-EC72-4E64-B904-976A1BEFC670}" type="presParOf" srcId="{B54A4359-1321-4C10-AEB6-D30022064E09}" destId="{9A7802A5-66C1-4CDA-B480-677FF26AFFD4}" srcOrd="3" destOrd="0" presId="urn:microsoft.com/office/officeart/2005/8/layout/orgChart1"/>
    <dgm:cxn modelId="{8A99B1F6-03C2-4E4A-96A8-FF243471578E}" type="presParOf" srcId="{9A7802A5-66C1-4CDA-B480-677FF26AFFD4}" destId="{C0D14E95-8B3F-4CB9-91F7-AAA284C32A3C}" srcOrd="0" destOrd="0" presId="urn:microsoft.com/office/officeart/2005/8/layout/orgChart1"/>
    <dgm:cxn modelId="{FCBE4599-B0F2-4391-8DC0-7B7F892BD5A5}" type="presParOf" srcId="{C0D14E95-8B3F-4CB9-91F7-AAA284C32A3C}" destId="{466F66C2-B4E3-432B-A870-BB0865173551}" srcOrd="0" destOrd="0" presId="urn:microsoft.com/office/officeart/2005/8/layout/orgChart1"/>
    <dgm:cxn modelId="{39F3BD38-A49A-4BE6-AB55-68DBE7A35797}" type="presParOf" srcId="{C0D14E95-8B3F-4CB9-91F7-AAA284C32A3C}" destId="{E25F51F5-A925-4260-BDEA-B5583453D939}" srcOrd="1" destOrd="0" presId="urn:microsoft.com/office/officeart/2005/8/layout/orgChart1"/>
    <dgm:cxn modelId="{099C7166-6F29-44E6-A741-DB2F20E71352}" type="presParOf" srcId="{9A7802A5-66C1-4CDA-B480-677FF26AFFD4}" destId="{9DDEA0C8-3BAC-47CC-A3F4-D88D12D44998}" srcOrd="1" destOrd="0" presId="urn:microsoft.com/office/officeart/2005/8/layout/orgChart1"/>
    <dgm:cxn modelId="{FC0D7592-46CF-4F5A-BA12-C4D17D5DAEDB}" type="presParOf" srcId="{9A7802A5-66C1-4CDA-B480-677FF26AFFD4}" destId="{3B892885-7C37-4CD4-BEF2-80AE4F950A0B}" srcOrd="2" destOrd="0" presId="urn:microsoft.com/office/officeart/2005/8/layout/orgChart1"/>
    <dgm:cxn modelId="{B51102B7-27EB-4318-9F87-84F3782358CE}" type="presParOf" srcId="{B54A4359-1321-4C10-AEB6-D30022064E09}" destId="{82E38CD9-62B5-46AE-AB38-0CB5116DCC17}" srcOrd="4" destOrd="0" presId="urn:microsoft.com/office/officeart/2005/8/layout/orgChart1"/>
    <dgm:cxn modelId="{12346CFD-8167-4BE4-9635-AFDCF1706D84}" type="presParOf" srcId="{B54A4359-1321-4C10-AEB6-D30022064E09}" destId="{C4BED567-F63B-4F94-9303-62F60E7170BA}" srcOrd="5" destOrd="0" presId="urn:microsoft.com/office/officeart/2005/8/layout/orgChart1"/>
    <dgm:cxn modelId="{6828A544-5F42-40ED-B323-191576879284}" type="presParOf" srcId="{C4BED567-F63B-4F94-9303-62F60E7170BA}" destId="{6A7192B2-A259-4FB5-8FF1-E5F51AEF0019}" srcOrd="0" destOrd="0" presId="urn:microsoft.com/office/officeart/2005/8/layout/orgChart1"/>
    <dgm:cxn modelId="{49706374-21FA-4785-82C9-C05BD5A6F4CD}" type="presParOf" srcId="{6A7192B2-A259-4FB5-8FF1-E5F51AEF0019}" destId="{C1E7C9D6-AC10-4322-B839-A2C72A9C9839}" srcOrd="0" destOrd="0" presId="urn:microsoft.com/office/officeart/2005/8/layout/orgChart1"/>
    <dgm:cxn modelId="{28F74766-17E9-4346-AFC8-9996B44471D6}" type="presParOf" srcId="{6A7192B2-A259-4FB5-8FF1-E5F51AEF0019}" destId="{BAC8E66A-DF15-4194-8C2A-22A55F8ED0F9}" srcOrd="1" destOrd="0" presId="urn:microsoft.com/office/officeart/2005/8/layout/orgChart1"/>
    <dgm:cxn modelId="{CD12F4C5-EABD-4119-948A-088F4CD0FD99}" type="presParOf" srcId="{C4BED567-F63B-4F94-9303-62F60E7170BA}" destId="{7A70C2FA-D6AB-44B3-8C7A-962D1120D1BA}" srcOrd="1" destOrd="0" presId="urn:microsoft.com/office/officeart/2005/8/layout/orgChart1"/>
    <dgm:cxn modelId="{9A1C36C6-ECFB-45B6-BEFE-6E4444B1BECA}" type="presParOf" srcId="{C4BED567-F63B-4F94-9303-62F60E7170BA}" destId="{7FB61585-5799-4561-8106-CB8B1F259C4B}" srcOrd="2" destOrd="0" presId="urn:microsoft.com/office/officeart/2005/8/layout/orgChart1"/>
    <dgm:cxn modelId="{3C273781-20E0-474E-9D60-EE5576A61BE8}" type="presParOf" srcId="{B54A4359-1321-4C10-AEB6-D30022064E09}" destId="{E6507E16-164D-4691-A0F5-FDA2880968DA}" srcOrd="6" destOrd="0" presId="urn:microsoft.com/office/officeart/2005/8/layout/orgChart1"/>
    <dgm:cxn modelId="{EFA7AAD9-B868-440C-B32A-4B272DD5E751}" type="presParOf" srcId="{B54A4359-1321-4C10-AEB6-D30022064E09}" destId="{E4B5F8C0-7A27-4F2F-A2A2-0F153F8173F4}" srcOrd="7" destOrd="0" presId="urn:microsoft.com/office/officeart/2005/8/layout/orgChart1"/>
    <dgm:cxn modelId="{99B56913-EB74-4D7A-88B7-8713FAE51BFE}" type="presParOf" srcId="{E4B5F8C0-7A27-4F2F-A2A2-0F153F8173F4}" destId="{C2BD11FB-0A38-4218-A405-1EC41D1B452D}" srcOrd="0" destOrd="0" presId="urn:microsoft.com/office/officeart/2005/8/layout/orgChart1"/>
    <dgm:cxn modelId="{4A276F51-B736-4F55-B37A-9B939B2FB275}" type="presParOf" srcId="{C2BD11FB-0A38-4218-A405-1EC41D1B452D}" destId="{CAC8964F-E3D0-41B0-A583-F7BB966B73BC}" srcOrd="0" destOrd="0" presId="urn:microsoft.com/office/officeart/2005/8/layout/orgChart1"/>
    <dgm:cxn modelId="{97D5006C-7A9D-45F0-B7B9-2880C7CF88E4}" type="presParOf" srcId="{C2BD11FB-0A38-4218-A405-1EC41D1B452D}" destId="{0E590FD6-1A3F-4F52-8FC7-D86D7E67BFA5}" srcOrd="1" destOrd="0" presId="urn:microsoft.com/office/officeart/2005/8/layout/orgChart1"/>
    <dgm:cxn modelId="{DAF24A98-CA20-48A6-A4B2-44CDEB0B49C3}" type="presParOf" srcId="{E4B5F8C0-7A27-4F2F-A2A2-0F153F8173F4}" destId="{803773C9-4D37-43A6-9A44-752281DC6009}" srcOrd="1" destOrd="0" presId="urn:microsoft.com/office/officeart/2005/8/layout/orgChart1"/>
    <dgm:cxn modelId="{B724DD6C-3A86-4672-9576-8F7553AFD141}" type="presParOf" srcId="{E4B5F8C0-7A27-4F2F-A2A2-0F153F8173F4}" destId="{50818352-4AC6-4668-8D07-0B66F6047132}" srcOrd="2" destOrd="0" presId="urn:microsoft.com/office/officeart/2005/8/layout/orgChart1"/>
    <dgm:cxn modelId="{6140191A-BFF8-4D42-8932-66D18D4E2752}" type="presParOf" srcId="{B54A4359-1321-4C10-AEB6-D30022064E09}" destId="{92652F0B-F851-422C-8CAF-4E32D343188F}" srcOrd="8" destOrd="0" presId="urn:microsoft.com/office/officeart/2005/8/layout/orgChart1"/>
    <dgm:cxn modelId="{73525ED2-3CD9-4F25-84B6-5F1513F4ADA7}" type="presParOf" srcId="{B54A4359-1321-4C10-AEB6-D30022064E09}" destId="{3736FEDE-4BE9-4E8B-A797-901FD6F49559}" srcOrd="9" destOrd="0" presId="urn:microsoft.com/office/officeart/2005/8/layout/orgChart1"/>
    <dgm:cxn modelId="{1B6F8E56-A8B0-4FA1-A4C8-F55A93CF178C}" type="presParOf" srcId="{3736FEDE-4BE9-4E8B-A797-901FD6F49559}" destId="{F61EA35C-A13C-47CF-A49F-F2862ADDF534}" srcOrd="0" destOrd="0" presId="urn:microsoft.com/office/officeart/2005/8/layout/orgChart1"/>
    <dgm:cxn modelId="{33CDEC0B-8B89-4540-A98D-59449BC6C096}" type="presParOf" srcId="{F61EA35C-A13C-47CF-A49F-F2862ADDF534}" destId="{1FE01C82-0417-498D-B044-EEB23EFCE731}" srcOrd="0" destOrd="0" presId="urn:microsoft.com/office/officeart/2005/8/layout/orgChart1"/>
    <dgm:cxn modelId="{6B3F859F-A221-44D2-9CD0-6FAA0A9A4372}" type="presParOf" srcId="{F61EA35C-A13C-47CF-A49F-F2862ADDF534}" destId="{1BA10DCA-6271-4912-9800-51B6DDBDC009}" srcOrd="1" destOrd="0" presId="urn:microsoft.com/office/officeart/2005/8/layout/orgChart1"/>
    <dgm:cxn modelId="{ACB32C05-EE5B-4238-8EBD-F5CE011917D7}" type="presParOf" srcId="{3736FEDE-4BE9-4E8B-A797-901FD6F49559}" destId="{FD5A2E0D-EB26-489C-A9B3-8D74C776D237}" srcOrd="1" destOrd="0" presId="urn:microsoft.com/office/officeart/2005/8/layout/orgChart1"/>
    <dgm:cxn modelId="{8D922BDE-C978-4D24-A26C-E3299230B488}" type="presParOf" srcId="{3736FEDE-4BE9-4E8B-A797-901FD6F49559}" destId="{EE3DC7A2-A960-4C7F-A86F-E4A358BC06EB}" srcOrd="2" destOrd="0" presId="urn:microsoft.com/office/officeart/2005/8/layout/orgChart1"/>
    <dgm:cxn modelId="{73247A59-4B18-4EC7-836F-75B1C64059FA}" type="presParOf" srcId="{B54A4359-1321-4C10-AEB6-D30022064E09}" destId="{7A34BB6B-4A34-466C-BA22-16136757ADB5}" srcOrd="10" destOrd="0" presId="urn:microsoft.com/office/officeart/2005/8/layout/orgChart1"/>
    <dgm:cxn modelId="{76E09F6F-E52C-4827-AFD6-8D02116CA78B}" type="presParOf" srcId="{B54A4359-1321-4C10-AEB6-D30022064E09}" destId="{842B95FE-6D57-4A0B-866B-E6B10AA608DB}" srcOrd="11" destOrd="0" presId="urn:microsoft.com/office/officeart/2005/8/layout/orgChart1"/>
    <dgm:cxn modelId="{03CA7086-1ACB-4688-ABE6-36B4706E797C}" type="presParOf" srcId="{842B95FE-6D57-4A0B-866B-E6B10AA608DB}" destId="{26BD2A15-34AD-4213-B7CB-6EC21EB9FA74}" srcOrd="0" destOrd="0" presId="urn:microsoft.com/office/officeart/2005/8/layout/orgChart1"/>
    <dgm:cxn modelId="{B069AD5D-DD7E-48B3-B53E-13409DA5D792}" type="presParOf" srcId="{26BD2A15-34AD-4213-B7CB-6EC21EB9FA74}" destId="{384A1307-438C-4340-B0CB-F40A58FDB361}" srcOrd="0" destOrd="0" presId="urn:microsoft.com/office/officeart/2005/8/layout/orgChart1"/>
    <dgm:cxn modelId="{BD4333F6-6AA9-403F-A0C9-D8794F751089}" type="presParOf" srcId="{26BD2A15-34AD-4213-B7CB-6EC21EB9FA74}" destId="{1F7C5862-A572-483A-9C14-1F53BF732A21}" srcOrd="1" destOrd="0" presId="urn:microsoft.com/office/officeart/2005/8/layout/orgChart1"/>
    <dgm:cxn modelId="{FACEC67A-5EEE-4326-81C9-46C51D70AD5A}" type="presParOf" srcId="{842B95FE-6D57-4A0B-866B-E6B10AA608DB}" destId="{468C76A5-ECA4-4B57-9F7C-374D364202EC}" srcOrd="1" destOrd="0" presId="urn:microsoft.com/office/officeart/2005/8/layout/orgChart1"/>
    <dgm:cxn modelId="{65F71F16-3733-4DDD-A417-01825D590E0C}" type="presParOf" srcId="{842B95FE-6D57-4A0B-866B-E6B10AA608DB}" destId="{FF158910-54F1-4610-AAD4-96914CC2C4BC}" srcOrd="2" destOrd="0" presId="urn:microsoft.com/office/officeart/2005/8/layout/orgChart1"/>
    <dgm:cxn modelId="{644BDF2B-B3A1-4802-B5BC-A23FCA24D570}" type="presParOf" srcId="{5B8BFDBF-5CA5-4622-B7B0-64B1AD794644}" destId="{79E20484-DD03-4E76-BD42-8BA5C66B6A2D}" srcOrd="2" destOrd="0" presId="urn:microsoft.com/office/officeart/2005/8/layout/orgChart1"/>
    <dgm:cxn modelId="{983B6829-924B-4BAA-9F29-39E79611CDDC}" type="presParOf" srcId="{79E20484-DD03-4E76-BD42-8BA5C66B6A2D}" destId="{10B7C970-4962-46A8-B576-11578ABDEBA0}" srcOrd="0" destOrd="0" presId="urn:microsoft.com/office/officeart/2005/8/layout/orgChart1"/>
    <dgm:cxn modelId="{DE93B059-0431-4801-89D1-6FD226AC0F61}" type="presParOf" srcId="{79E20484-DD03-4E76-BD42-8BA5C66B6A2D}" destId="{A2AFD023-35BB-4527-A45C-850BFD4895CB}" srcOrd="1" destOrd="0" presId="urn:microsoft.com/office/officeart/2005/8/layout/orgChart1"/>
    <dgm:cxn modelId="{E80AA037-F7A9-4386-B572-2C29570AEA9D}" type="presParOf" srcId="{A2AFD023-35BB-4527-A45C-850BFD4895CB}" destId="{6BA9CDC9-B651-41C2-B583-2531E333E76C}" srcOrd="0" destOrd="0" presId="urn:microsoft.com/office/officeart/2005/8/layout/orgChart1"/>
    <dgm:cxn modelId="{EF539533-EC70-4E48-9F5B-8DACA171DC81}" type="presParOf" srcId="{6BA9CDC9-B651-41C2-B583-2531E333E76C}" destId="{97A118F8-D545-476E-8E00-4F5DC95738D9}" srcOrd="0" destOrd="0" presId="urn:microsoft.com/office/officeart/2005/8/layout/orgChart1"/>
    <dgm:cxn modelId="{CF6F9FBA-BE38-4351-A1E7-202976E37305}" type="presParOf" srcId="{6BA9CDC9-B651-41C2-B583-2531E333E76C}" destId="{8C0324A4-75B6-4075-8634-C326E8E1E201}" srcOrd="1" destOrd="0" presId="urn:microsoft.com/office/officeart/2005/8/layout/orgChart1"/>
    <dgm:cxn modelId="{15C94201-9D04-425B-AAC2-179CF01E6621}" type="presParOf" srcId="{A2AFD023-35BB-4527-A45C-850BFD4895CB}" destId="{555E2A7F-D273-4AD5-971B-65B5781E8D63}" srcOrd="1" destOrd="0" presId="urn:microsoft.com/office/officeart/2005/8/layout/orgChart1"/>
    <dgm:cxn modelId="{61BB76C2-F587-4C05-8DCD-70DB198E247C}" type="presParOf" srcId="{A2AFD023-35BB-4527-A45C-850BFD4895CB}" destId="{1585201F-277E-44C5-9FF7-516EBB7E094B}" srcOrd="2" destOrd="0" presId="urn:microsoft.com/office/officeart/2005/8/layout/orgChart1"/>
    <dgm:cxn modelId="{FDA3F4FA-7B59-44A4-BAD3-63A14AF0C36E}" type="presParOf" srcId="{79E20484-DD03-4E76-BD42-8BA5C66B6A2D}" destId="{48401A49-3293-4D43-923D-03F32ED2A814}" srcOrd="2" destOrd="0" presId="urn:microsoft.com/office/officeart/2005/8/layout/orgChart1"/>
    <dgm:cxn modelId="{C1A671B3-FABF-4EA7-AB4D-96505663D82A}" type="presParOf" srcId="{79E20484-DD03-4E76-BD42-8BA5C66B6A2D}" destId="{212079AB-520E-4120-9344-6DD3C7E90522}" srcOrd="3" destOrd="0" presId="urn:microsoft.com/office/officeart/2005/8/layout/orgChart1"/>
    <dgm:cxn modelId="{B5421C50-3DE2-4AFB-8ADF-27DC29374EBA}" type="presParOf" srcId="{212079AB-520E-4120-9344-6DD3C7E90522}" destId="{FCEA3F47-50FF-4A8C-8514-F3302466AAAA}" srcOrd="0" destOrd="0" presId="urn:microsoft.com/office/officeart/2005/8/layout/orgChart1"/>
    <dgm:cxn modelId="{642913CB-39DD-494B-B3D5-BE35FAFCF109}" type="presParOf" srcId="{FCEA3F47-50FF-4A8C-8514-F3302466AAAA}" destId="{1C49BFE3-E377-4C83-BC9C-0AE3219D9FB7}" srcOrd="0" destOrd="0" presId="urn:microsoft.com/office/officeart/2005/8/layout/orgChart1"/>
    <dgm:cxn modelId="{2C00C7C3-6D3C-486B-9B74-25C37ECE17DB}" type="presParOf" srcId="{FCEA3F47-50FF-4A8C-8514-F3302466AAAA}" destId="{56418FFB-650F-4464-86FD-087F08D4214F}" srcOrd="1" destOrd="0" presId="urn:microsoft.com/office/officeart/2005/8/layout/orgChart1"/>
    <dgm:cxn modelId="{16A69FA5-A3A5-47F9-93BF-78E8F44C79BA}" type="presParOf" srcId="{212079AB-520E-4120-9344-6DD3C7E90522}" destId="{7AFE0EDD-A60D-49BA-BB8C-6D5E102A51A3}" srcOrd="1" destOrd="0" presId="urn:microsoft.com/office/officeart/2005/8/layout/orgChart1"/>
    <dgm:cxn modelId="{71FA58A9-1EC8-4F35-B28D-C4D3924A4E45}" type="presParOf" srcId="{212079AB-520E-4120-9344-6DD3C7E90522}" destId="{3B0D1820-13D2-47A9-9075-4CEBDF7A73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01A49-3293-4D43-923D-03F32ED2A814}">
      <dsp:nvSpPr>
        <dsp:cNvPr id="0" name=""/>
        <dsp:cNvSpPr/>
      </dsp:nvSpPr>
      <dsp:spPr>
        <a:xfrm>
          <a:off x="4817227" y="1192818"/>
          <a:ext cx="143401" cy="628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8232"/>
              </a:lnTo>
              <a:lnTo>
                <a:pt x="143401" y="6282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B7C970-4962-46A8-B576-11578ABDEBA0}">
      <dsp:nvSpPr>
        <dsp:cNvPr id="0" name=""/>
        <dsp:cNvSpPr/>
      </dsp:nvSpPr>
      <dsp:spPr>
        <a:xfrm>
          <a:off x="4673825" y="1192818"/>
          <a:ext cx="143401" cy="628232"/>
        </a:xfrm>
        <a:custGeom>
          <a:avLst/>
          <a:gdLst/>
          <a:ahLst/>
          <a:cxnLst/>
          <a:rect l="0" t="0" r="0" b="0"/>
          <a:pathLst>
            <a:path>
              <a:moveTo>
                <a:pt x="143401" y="0"/>
              </a:moveTo>
              <a:lnTo>
                <a:pt x="143401" y="628232"/>
              </a:lnTo>
              <a:lnTo>
                <a:pt x="0" y="6282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4BB6B-4A34-466C-BA22-16136757ADB5}">
      <dsp:nvSpPr>
        <dsp:cNvPr id="0" name=""/>
        <dsp:cNvSpPr/>
      </dsp:nvSpPr>
      <dsp:spPr>
        <a:xfrm>
          <a:off x="4817227" y="1192818"/>
          <a:ext cx="4131314" cy="1256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064"/>
              </a:lnTo>
              <a:lnTo>
                <a:pt x="4131314" y="1113064"/>
              </a:lnTo>
              <a:lnTo>
                <a:pt x="4131314" y="12564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52F0B-F851-422C-8CAF-4E32D343188F}">
      <dsp:nvSpPr>
        <dsp:cNvPr id="0" name=""/>
        <dsp:cNvSpPr/>
      </dsp:nvSpPr>
      <dsp:spPr>
        <a:xfrm>
          <a:off x="4817227" y="1192818"/>
          <a:ext cx="2478788" cy="1256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064"/>
              </a:lnTo>
              <a:lnTo>
                <a:pt x="2478788" y="1113064"/>
              </a:lnTo>
              <a:lnTo>
                <a:pt x="2478788" y="12564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507E16-164D-4691-A0F5-FDA2880968DA}">
      <dsp:nvSpPr>
        <dsp:cNvPr id="0" name=""/>
        <dsp:cNvSpPr/>
      </dsp:nvSpPr>
      <dsp:spPr>
        <a:xfrm>
          <a:off x="4817227" y="1192818"/>
          <a:ext cx="826262" cy="1256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064"/>
              </a:lnTo>
              <a:lnTo>
                <a:pt x="826262" y="1113064"/>
              </a:lnTo>
              <a:lnTo>
                <a:pt x="826262" y="12564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E38CD9-62B5-46AE-AB38-0CB5116DCC17}">
      <dsp:nvSpPr>
        <dsp:cNvPr id="0" name=""/>
        <dsp:cNvSpPr/>
      </dsp:nvSpPr>
      <dsp:spPr>
        <a:xfrm>
          <a:off x="3990964" y="1192818"/>
          <a:ext cx="826262" cy="1256465"/>
        </a:xfrm>
        <a:custGeom>
          <a:avLst/>
          <a:gdLst/>
          <a:ahLst/>
          <a:cxnLst/>
          <a:rect l="0" t="0" r="0" b="0"/>
          <a:pathLst>
            <a:path>
              <a:moveTo>
                <a:pt x="826262" y="0"/>
              </a:moveTo>
              <a:lnTo>
                <a:pt x="826262" y="1113064"/>
              </a:lnTo>
              <a:lnTo>
                <a:pt x="0" y="1113064"/>
              </a:lnTo>
              <a:lnTo>
                <a:pt x="0" y="12564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F9D191-1181-4CC4-8BE9-BFDCFEAE229D}">
      <dsp:nvSpPr>
        <dsp:cNvPr id="0" name=""/>
        <dsp:cNvSpPr/>
      </dsp:nvSpPr>
      <dsp:spPr>
        <a:xfrm>
          <a:off x="2338438" y="1192818"/>
          <a:ext cx="2478788" cy="1256465"/>
        </a:xfrm>
        <a:custGeom>
          <a:avLst/>
          <a:gdLst/>
          <a:ahLst/>
          <a:cxnLst/>
          <a:rect l="0" t="0" r="0" b="0"/>
          <a:pathLst>
            <a:path>
              <a:moveTo>
                <a:pt x="2478788" y="0"/>
              </a:moveTo>
              <a:lnTo>
                <a:pt x="2478788" y="1113064"/>
              </a:lnTo>
              <a:lnTo>
                <a:pt x="0" y="1113064"/>
              </a:lnTo>
              <a:lnTo>
                <a:pt x="0" y="12564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2DC1F6-65CE-4D8D-9A24-68BAD1BF86E0}">
      <dsp:nvSpPr>
        <dsp:cNvPr id="0" name=""/>
        <dsp:cNvSpPr/>
      </dsp:nvSpPr>
      <dsp:spPr>
        <a:xfrm>
          <a:off x="685912" y="1192818"/>
          <a:ext cx="4131314" cy="1256465"/>
        </a:xfrm>
        <a:custGeom>
          <a:avLst/>
          <a:gdLst/>
          <a:ahLst/>
          <a:cxnLst/>
          <a:rect l="0" t="0" r="0" b="0"/>
          <a:pathLst>
            <a:path>
              <a:moveTo>
                <a:pt x="4131314" y="0"/>
              </a:moveTo>
              <a:lnTo>
                <a:pt x="4131314" y="1113064"/>
              </a:lnTo>
              <a:lnTo>
                <a:pt x="0" y="1113064"/>
              </a:lnTo>
              <a:lnTo>
                <a:pt x="0" y="12564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60814-B396-4DBA-88A9-F45388690B2F}">
      <dsp:nvSpPr>
        <dsp:cNvPr id="0" name=""/>
        <dsp:cNvSpPr/>
      </dsp:nvSpPr>
      <dsp:spPr>
        <a:xfrm>
          <a:off x="4134365" y="509956"/>
          <a:ext cx="1365723" cy="682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Budget</a:t>
          </a:r>
        </a:p>
      </dsp:txBody>
      <dsp:txXfrm>
        <a:off x="4134365" y="509956"/>
        <a:ext cx="1365723" cy="682861"/>
      </dsp:txXfrm>
    </dsp:sp>
    <dsp:sp modelId="{83148EC1-4F10-45AD-83A3-E4867D1B85A3}">
      <dsp:nvSpPr>
        <dsp:cNvPr id="0" name=""/>
        <dsp:cNvSpPr/>
      </dsp:nvSpPr>
      <dsp:spPr>
        <a:xfrm>
          <a:off x="3050" y="2449283"/>
          <a:ext cx="1365723" cy="682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Venue</a:t>
          </a:r>
        </a:p>
      </dsp:txBody>
      <dsp:txXfrm>
        <a:off x="3050" y="2449283"/>
        <a:ext cx="1365723" cy="682861"/>
      </dsp:txXfrm>
    </dsp:sp>
    <dsp:sp modelId="{466F66C2-B4E3-432B-A870-BB0865173551}">
      <dsp:nvSpPr>
        <dsp:cNvPr id="0" name=""/>
        <dsp:cNvSpPr/>
      </dsp:nvSpPr>
      <dsp:spPr>
        <a:xfrm>
          <a:off x="1655576" y="2449283"/>
          <a:ext cx="1365723" cy="682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Food &amp; Drink</a:t>
          </a:r>
        </a:p>
      </dsp:txBody>
      <dsp:txXfrm>
        <a:off x="1655576" y="2449283"/>
        <a:ext cx="1365723" cy="682861"/>
      </dsp:txXfrm>
    </dsp:sp>
    <dsp:sp modelId="{C1E7C9D6-AC10-4322-B839-A2C72A9C9839}">
      <dsp:nvSpPr>
        <dsp:cNvPr id="0" name=""/>
        <dsp:cNvSpPr/>
      </dsp:nvSpPr>
      <dsp:spPr>
        <a:xfrm>
          <a:off x="3308102" y="2449283"/>
          <a:ext cx="1365723" cy="682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Entertainment</a:t>
          </a:r>
        </a:p>
      </dsp:txBody>
      <dsp:txXfrm>
        <a:off x="3308102" y="2449283"/>
        <a:ext cx="1365723" cy="682861"/>
      </dsp:txXfrm>
    </dsp:sp>
    <dsp:sp modelId="{CAC8964F-E3D0-41B0-A583-F7BB966B73BC}">
      <dsp:nvSpPr>
        <dsp:cNvPr id="0" name=""/>
        <dsp:cNvSpPr/>
      </dsp:nvSpPr>
      <dsp:spPr>
        <a:xfrm>
          <a:off x="4960628" y="2449283"/>
          <a:ext cx="1365723" cy="682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Marketing</a:t>
          </a:r>
        </a:p>
      </dsp:txBody>
      <dsp:txXfrm>
        <a:off x="4960628" y="2449283"/>
        <a:ext cx="1365723" cy="682861"/>
      </dsp:txXfrm>
    </dsp:sp>
    <dsp:sp modelId="{1FE01C82-0417-498D-B044-EEB23EFCE731}">
      <dsp:nvSpPr>
        <dsp:cNvPr id="0" name=""/>
        <dsp:cNvSpPr/>
      </dsp:nvSpPr>
      <dsp:spPr>
        <a:xfrm>
          <a:off x="6613153" y="2449283"/>
          <a:ext cx="1365723" cy="682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Audio Visual</a:t>
          </a:r>
        </a:p>
      </dsp:txBody>
      <dsp:txXfrm>
        <a:off x="6613153" y="2449283"/>
        <a:ext cx="1365723" cy="682861"/>
      </dsp:txXfrm>
    </dsp:sp>
    <dsp:sp modelId="{384A1307-438C-4340-B0CB-F40A58FDB361}">
      <dsp:nvSpPr>
        <dsp:cNvPr id="0" name=""/>
        <dsp:cNvSpPr/>
      </dsp:nvSpPr>
      <dsp:spPr>
        <a:xfrm>
          <a:off x="8265679" y="2449283"/>
          <a:ext cx="1365723" cy="682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Staff</a:t>
          </a:r>
        </a:p>
      </dsp:txBody>
      <dsp:txXfrm>
        <a:off x="8265679" y="2449283"/>
        <a:ext cx="1365723" cy="682861"/>
      </dsp:txXfrm>
    </dsp:sp>
    <dsp:sp modelId="{97A118F8-D545-476E-8E00-4F5DC95738D9}">
      <dsp:nvSpPr>
        <dsp:cNvPr id="0" name=""/>
        <dsp:cNvSpPr/>
      </dsp:nvSpPr>
      <dsp:spPr>
        <a:xfrm>
          <a:off x="3308102" y="1479620"/>
          <a:ext cx="1365723" cy="682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Contingency</a:t>
          </a:r>
        </a:p>
      </dsp:txBody>
      <dsp:txXfrm>
        <a:off x="3308102" y="1479620"/>
        <a:ext cx="1365723" cy="682861"/>
      </dsp:txXfrm>
    </dsp:sp>
    <dsp:sp modelId="{1C49BFE3-E377-4C83-BC9C-0AE3219D9FB7}">
      <dsp:nvSpPr>
        <dsp:cNvPr id="0" name=""/>
        <dsp:cNvSpPr/>
      </dsp:nvSpPr>
      <dsp:spPr>
        <a:xfrm>
          <a:off x="4960628" y="1479620"/>
          <a:ext cx="1365723" cy="6828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Sponsorship</a:t>
          </a:r>
        </a:p>
      </dsp:txBody>
      <dsp:txXfrm>
        <a:off x="4960628" y="1479620"/>
        <a:ext cx="1365723" cy="682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7E734-B106-413F-9ED0-E701E69646B3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186D8-CE3C-435E-9F12-874A96998E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321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86D8-CE3C-435E-9F12-874A96998E8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53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86D8-CE3C-435E-9F12-874A96998E8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201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86D8-CE3C-435E-9F12-874A96998E8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897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86D8-CE3C-435E-9F12-874A96998E8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136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86D8-CE3C-435E-9F12-874A96998E8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54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86D8-CE3C-435E-9F12-874A96998E8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563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86D8-CE3C-435E-9F12-874A96998E8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706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en-GB" sz="11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86D8-CE3C-435E-9F12-874A96998E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527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86D8-CE3C-435E-9F12-874A96998E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542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86D8-CE3C-435E-9F12-874A96998E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302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86D8-CE3C-435E-9F12-874A96998E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150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86D8-CE3C-435E-9F12-874A96998E8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13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86D8-CE3C-435E-9F12-874A96998E8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576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186D8-CE3C-435E-9F12-874A96998E8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34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B0B-126F-4B50-AA53-988AD410F520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8109-8EE6-4FC8-881A-FE7C44423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80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B0B-126F-4B50-AA53-988AD410F520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8109-8EE6-4FC8-881A-FE7C44423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96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B0B-126F-4B50-AA53-988AD410F520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8109-8EE6-4FC8-881A-FE7C44423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9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B0B-126F-4B50-AA53-988AD410F520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8109-8EE6-4FC8-881A-FE7C44423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74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B0B-126F-4B50-AA53-988AD410F520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8109-8EE6-4FC8-881A-FE7C44423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8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B0B-126F-4B50-AA53-988AD410F520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8109-8EE6-4FC8-881A-FE7C44423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95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B0B-126F-4B50-AA53-988AD410F520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8109-8EE6-4FC8-881A-FE7C44423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21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B0B-126F-4B50-AA53-988AD410F520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8109-8EE6-4FC8-881A-FE7C44423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199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B0B-126F-4B50-AA53-988AD410F520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8109-8EE6-4FC8-881A-FE7C44423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76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B0B-126F-4B50-AA53-988AD410F520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8109-8EE6-4FC8-881A-FE7C44423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64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B0B-126F-4B50-AA53-988AD410F520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8109-8EE6-4FC8-881A-FE7C44423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289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84B0B-126F-4B50-AA53-988AD410F520}" type="datetimeFigureOut">
              <a:rPr lang="en-GB" smtClean="0"/>
              <a:t>17/06/2021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08109-8EE6-4FC8-881A-FE7C444238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11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1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7" y="5331009"/>
            <a:ext cx="5731510" cy="10471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25546" y="1619928"/>
            <a:ext cx="6327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D8B205-FCC6-46E8-9CF7-4517DE272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491" y="711536"/>
            <a:ext cx="7935132" cy="499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37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7" y="5331009"/>
            <a:ext cx="5731510" cy="10471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25547" y="51600"/>
            <a:ext cx="11174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Risk Assessment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5E8B2B3-195A-45BA-9412-A4F1C16AD7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136861"/>
              </p:ext>
            </p:extLst>
          </p:nvPr>
        </p:nvGraphicFramePr>
        <p:xfrm>
          <a:off x="936044" y="882597"/>
          <a:ext cx="10319912" cy="4558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8877336" imgH="3921620" progId="Word.Document.12">
                  <p:embed/>
                </p:oleObj>
              </mc:Choice>
              <mc:Fallback>
                <p:oleObj name="Document" r:id="rId4" imgW="8877336" imgH="3921620" progId="Word.Documen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5E8B2B3-195A-45BA-9412-A4F1C16AD7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6044" y="882597"/>
                        <a:ext cx="10319912" cy="4558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0644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" y="5810885"/>
            <a:ext cx="5731510" cy="104711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FF468DB-D2C7-4B58-9F41-B6AA74A46E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847043"/>
              </p:ext>
            </p:extLst>
          </p:nvPr>
        </p:nvGraphicFramePr>
        <p:xfrm>
          <a:off x="364490" y="49214"/>
          <a:ext cx="11463020" cy="5761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8877336" imgH="6758353" progId="Word.Document.12">
                  <p:embed/>
                </p:oleObj>
              </mc:Choice>
              <mc:Fallback>
                <p:oleObj name="Document" r:id="rId4" imgW="8877336" imgH="6758353" progId="Word.Documen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FF468DB-D2C7-4B58-9F41-B6AA74A46E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4490" y="49214"/>
                        <a:ext cx="11463020" cy="5761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9614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7" y="5331009"/>
            <a:ext cx="5731510" cy="10471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06392" y="481263"/>
            <a:ext cx="11174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Press and Media Interest / Publicity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24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8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7" y="5331009"/>
            <a:ext cx="5731510" cy="1047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552" y="323012"/>
            <a:ext cx="4572001" cy="529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05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7" y="5331009"/>
            <a:ext cx="5731510" cy="1047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385" y="514201"/>
            <a:ext cx="7585344" cy="510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2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7" y="5331009"/>
            <a:ext cx="5731510" cy="1047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78FE7C-8083-4618-B824-2DD6F2F72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45" y="712923"/>
            <a:ext cx="9236172" cy="461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77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7" y="5331009"/>
            <a:ext cx="5731510" cy="10471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06392" y="481263"/>
            <a:ext cx="11174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Feasibility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9370" y="2044360"/>
            <a:ext cx="63948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>
                <a:hlinkClick r:id="rId4" action="ppaction://hlinksldjump"/>
              </a:rPr>
              <a:t>Budget</a:t>
            </a:r>
            <a:endParaRPr lang="en-GB" sz="4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>
                <a:hlinkClick r:id="rId5" action="ppaction://hlinksldjump"/>
              </a:rPr>
              <a:t>Target audience</a:t>
            </a:r>
            <a:endParaRPr lang="en-GB" sz="4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>
                <a:hlinkClick r:id="rId6" action="ppaction://hlinksldjump"/>
              </a:rPr>
              <a:t>Fundraising Committee</a:t>
            </a:r>
            <a:endParaRPr lang="en-GB" sz="4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>
                <a:hlinkClick r:id="rId7" action="ppaction://hlinksldjump"/>
              </a:rPr>
              <a:t>Format</a:t>
            </a:r>
            <a:endParaRPr lang="en-GB" sz="4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CDFCAA-746B-499C-B4FF-31F7043B0360}"/>
              </a:ext>
            </a:extLst>
          </p:cNvPr>
          <p:cNvSpPr txBox="1"/>
          <p:nvPr/>
        </p:nvSpPr>
        <p:spPr>
          <a:xfrm>
            <a:off x="6392585" y="2427148"/>
            <a:ext cx="57994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>
                <a:hlinkClick r:id="rId8" action="ppaction://hlinksldjump"/>
              </a:rPr>
              <a:t>Capabilities</a:t>
            </a:r>
            <a:endParaRPr lang="en-GB" sz="4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/>
              <a:t>Analyse event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400" dirty="0"/>
              <a:t>Date Selection</a:t>
            </a:r>
          </a:p>
        </p:txBody>
      </p:sp>
      <p:sp>
        <p:nvSpPr>
          <p:cNvPr id="3" name="Arrow: Curved Right 2">
            <a:hlinkClick r:id="rId9" action="ppaction://hlinksldjump"/>
            <a:extLst>
              <a:ext uri="{FF2B5EF4-FFF2-40B4-BE49-F238E27FC236}">
                <a16:creationId xmlns:a16="http://schemas.microsoft.com/office/drawing/2014/main" id="{CD3CAB10-9035-489B-A80D-4CD11EEBD80A}"/>
              </a:ext>
            </a:extLst>
          </p:cNvPr>
          <p:cNvSpPr/>
          <p:nvPr/>
        </p:nvSpPr>
        <p:spPr>
          <a:xfrm>
            <a:off x="10721788" y="5665694"/>
            <a:ext cx="944665" cy="104711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86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7" y="5331009"/>
            <a:ext cx="5731510" cy="10471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25547" y="449859"/>
            <a:ext cx="11174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Budget / Finances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A832792-62DD-4BED-B8D6-281EDD4766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2381258"/>
              </p:ext>
            </p:extLst>
          </p:nvPr>
        </p:nvGraphicFramePr>
        <p:xfrm>
          <a:off x="1278773" y="1069383"/>
          <a:ext cx="9634454" cy="3642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Arrow: Curved Right 2">
            <a:hlinkClick r:id="rId9" action="ppaction://hlinksldjump"/>
            <a:extLst>
              <a:ext uri="{FF2B5EF4-FFF2-40B4-BE49-F238E27FC236}">
                <a16:creationId xmlns:a16="http://schemas.microsoft.com/office/drawing/2014/main" id="{6B0445C9-DC2B-49B9-BBAD-1B9D6FFB0DBE}"/>
              </a:ext>
            </a:extLst>
          </p:cNvPr>
          <p:cNvSpPr/>
          <p:nvPr/>
        </p:nvSpPr>
        <p:spPr>
          <a:xfrm>
            <a:off x="10632141" y="5468471"/>
            <a:ext cx="1068336" cy="104711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81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7" y="5331009"/>
            <a:ext cx="5731510" cy="10471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69592" y="436794"/>
            <a:ext cx="11174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Target Audience</a:t>
            </a:r>
          </a:p>
        </p:txBody>
      </p:sp>
      <p:sp>
        <p:nvSpPr>
          <p:cNvPr id="3" name="Arrow: Curved Right 2">
            <a:hlinkClick r:id="rId4" action="ppaction://hlinksldjump"/>
            <a:extLst>
              <a:ext uri="{FF2B5EF4-FFF2-40B4-BE49-F238E27FC236}">
                <a16:creationId xmlns:a16="http://schemas.microsoft.com/office/drawing/2014/main" id="{6B0445C9-DC2B-49B9-BBAD-1B9D6FFB0DBE}"/>
              </a:ext>
            </a:extLst>
          </p:cNvPr>
          <p:cNvSpPr/>
          <p:nvPr/>
        </p:nvSpPr>
        <p:spPr>
          <a:xfrm>
            <a:off x="10632141" y="5468471"/>
            <a:ext cx="1068336" cy="104711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F9494D-28BE-4CD5-B3A5-963031B14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8006" y="1261293"/>
            <a:ext cx="7690394" cy="420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43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7" y="5331009"/>
            <a:ext cx="5731510" cy="10471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69592" y="436794"/>
            <a:ext cx="11174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Fundraising Committee</a:t>
            </a:r>
          </a:p>
        </p:txBody>
      </p:sp>
      <p:sp>
        <p:nvSpPr>
          <p:cNvPr id="3" name="Arrow: Curved Right 2">
            <a:hlinkClick r:id="rId4" action="ppaction://hlinksldjump"/>
            <a:extLst>
              <a:ext uri="{FF2B5EF4-FFF2-40B4-BE49-F238E27FC236}">
                <a16:creationId xmlns:a16="http://schemas.microsoft.com/office/drawing/2014/main" id="{6B0445C9-DC2B-49B9-BBAD-1B9D6FFB0DBE}"/>
              </a:ext>
            </a:extLst>
          </p:cNvPr>
          <p:cNvSpPr/>
          <p:nvPr/>
        </p:nvSpPr>
        <p:spPr>
          <a:xfrm>
            <a:off x="10632141" y="5468471"/>
            <a:ext cx="1068336" cy="104711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87159E-3504-46E0-B596-11BC93DF13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3601" y="1315015"/>
            <a:ext cx="8306912" cy="415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38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7" y="5331009"/>
            <a:ext cx="5731510" cy="10471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91523" y="327201"/>
            <a:ext cx="11174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Format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BBA6A2-4C9E-4FEE-B5DE-FD2752D36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29" y="1158198"/>
            <a:ext cx="7976347" cy="4172811"/>
          </a:xfrm>
          <a:prstGeom prst="rect">
            <a:avLst/>
          </a:prstGeom>
        </p:spPr>
      </p:pic>
      <p:sp>
        <p:nvSpPr>
          <p:cNvPr id="12" name="Arrow: Curved Right 11">
            <a:hlinkClick r:id="rId5" action="ppaction://hlinksldjump"/>
            <a:extLst>
              <a:ext uri="{FF2B5EF4-FFF2-40B4-BE49-F238E27FC236}">
                <a16:creationId xmlns:a16="http://schemas.microsoft.com/office/drawing/2014/main" id="{13E67A91-43B8-4C1F-813C-F8D490AAC24E}"/>
              </a:ext>
            </a:extLst>
          </p:cNvPr>
          <p:cNvSpPr/>
          <p:nvPr/>
        </p:nvSpPr>
        <p:spPr>
          <a:xfrm>
            <a:off x="10972800" y="5854566"/>
            <a:ext cx="693653" cy="83099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814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7" y="5331009"/>
            <a:ext cx="5731510" cy="10471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25547" y="239718"/>
            <a:ext cx="11174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Capabilities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1B4C45-5095-4EC2-B242-A000C720E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788" y="1459585"/>
            <a:ext cx="2377776" cy="11888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CD3AFE-5D47-4264-B080-9FA18B5C38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544" y="2400300"/>
            <a:ext cx="2867025" cy="205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BB32C3-9EE3-49B1-A3F0-953C7468DA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2488" y="3783106"/>
            <a:ext cx="2400300" cy="2400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727660-60C4-44B6-AB4A-A836AFBD04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0569" y="882597"/>
            <a:ext cx="3495264" cy="1830020"/>
          </a:xfrm>
          <a:prstGeom prst="rect">
            <a:avLst/>
          </a:prstGeom>
        </p:spPr>
      </p:pic>
      <p:pic>
        <p:nvPicPr>
          <p:cNvPr id="9" name="Picture 8">
            <a:hlinkClick r:id="rId8" action="ppaction://hlinksldjump"/>
            <a:extLst>
              <a:ext uri="{FF2B5EF4-FFF2-40B4-BE49-F238E27FC236}">
                <a16:creationId xmlns:a16="http://schemas.microsoft.com/office/drawing/2014/main" id="{9ED264CE-7876-4B11-9BC0-310D3B2F96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1575" y="3521782"/>
            <a:ext cx="3306010" cy="167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4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7" y="5331009"/>
            <a:ext cx="5731510" cy="104711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25547" y="51600"/>
            <a:ext cx="11174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Risk Assessment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070BC4-CEF7-465F-9B43-06CC82A7B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968" y="882597"/>
            <a:ext cx="7194178" cy="44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98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58</Words>
  <Application>Microsoft Office PowerPoint</Application>
  <PresentationFormat>Widescreen</PresentationFormat>
  <Paragraphs>39</Paragraphs>
  <Slides>14</Slides>
  <Notes>14</Notes>
  <HiddenSlides>1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Frisby</dc:creator>
  <cp:lastModifiedBy>Tracy Frisby (NELC)</cp:lastModifiedBy>
  <cp:revision>9</cp:revision>
  <cp:lastPrinted>2021-01-26T12:27:13Z</cp:lastPrinted>
  <dcterms:created xsi:type="dcterms:W3CDTF">2021-01-11T18:36:11Z</dcterms:created>
  <dcterms:modified xsi:type="dcterms:W3CDTF">2021-06-17T11:36:28Z</dcterms:modified>
</cp:coreProperties>
</file>